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70BBD-A255-4C05-AD99-2768ABDA9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5B350A-C865-454D-9408-22C2779382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6273F-9A8D-4EEE-84DF-E6AA5E496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6905-3C7F-4C79-AD0B-FFDC82D4D3D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48DF8-C6E6-4C7E-A606-0E1D44D33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048575-5A37-4CEF-BB07-13841D8DD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EE20-E815-4BE3-A89B-C82FCA4B2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857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03BAC-0EF4-4911-9C76-2B921D356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B9A94-76D4-43C8-A365-96ED8E618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BD5D2-5EB9-4888-B15A-F20A4E7A8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6905-3C7F-4C79-AD0B-FFDC82D4D3D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41FA3-2B95-4E2A-A13B-13A1DED6F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255C0-DA93-4DC9-968F-99CD76660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EE20-E815-4BE3-A89B-C82FCA4B2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113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D5E90-C90E-49DD-9AEE-009F8D7AA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AC1223-6AAE-4C38-A085-BA5BC4257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05175-85F6-4059-B843-5AD81E6D7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6905-3C7F-4C79-AD0B-FFDC82D4D3D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072C1-5299-4585-8D9F-A5FF49FAC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B61FC-2698-47F4-88C1-D5DA50DEE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EE20-E815-4BE3-A89B-C82FCA4B2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26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548EB-0866-4848-8DF1-EF565B83D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9D3AB-48F9-469B-B882-1CD7B014F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EC31E2-84FC-4268-95BE-760D41CDCA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A02E02-DE02-4547-A279-6E0FE9890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6905-3C7F-4C79-AD0B-FFDC82D4D3D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C64FA1-2803-45F9-87ED-F58CBCC43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E3190-88CE-4BD2-A3FB-A6BB4626A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EE20-E815-4BE3-A89B-C82FCA4B2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949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201CB-7AC3-4C8D-ADD3-6DDAEFEB1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44FA32-B9AE-4040-A9D9-928165D2C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D920F9-B095-4584-98F2-058413BFEA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61487F-34E1-4688-8D0E-C0038E0903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03018-354B-47BD-8233-4A8EEB9294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B1C30A-A103-4306-AB32-18CEC1532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6905-3C7F-4C79-AD0B-FFDC82D4D3D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A764DC-7870-4321-B418-6FE86D81F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EE89D3-2531-4826-82DD-3175556E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EE20-E815-4BE3-A89B-C82FCA4B2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09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0BDBB-177F-4065-88B2-BC6EEEE46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47B7E8-D642-4349-80FE-C0AF46C0C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6905-3C7F-4C79-AD0B-FFDC82D4D3D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EEA53A-636C-49A6-842D-26FEEEFD3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0AFEEC-ACCB-4132-9297-8E8EE6A5A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EE20-E815-4BE3-A89B-C82FCA4B2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106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E13291-5CD9-4387-8B17-55D2786C7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6905-3C7F-4C79-AD0B-FFDC82D4D3D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36EB39-A33F-4570-A3C4-202E1F66E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9A4D15-0E0F-4CAA-A282-911E24534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EE20-E815-4BE3-A89B-C82FCA4B2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190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FB0F0-7BA6-49D2-A055-6BC8FDA54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12457-29A0-4C8A-8039-9B595DC2A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FCE37-B814-4E98-8A89-11DE79DBD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14FBBA-C416-478A-9227-B4EDD8071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6905-3C7F-4C79-AD0B-FFDC82D4D3D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B9C22A-AAA0-465B-AF7E-CC503D45D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846E0-A9CA-49D2-948A-A5B1A4F8D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EE20-E815-4BE3-A89B-C82FCA4B2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181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CF365-F18D-4009-BF89-4DF883FD0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AB65C-A8C8-4372-AD1A-9510187957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F22AA-DFCE-42D0-B8C6-F3E5603DDA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3D2669-E4E3-452E-9F91-DFEF720AF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6905-3C7F-4C79-AD0B-FFDC82D4D3D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396DA-1A8D-4AD3-BC95-A76D5AD24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D1A3BE-F552-4FB3-9331-E60373626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EE20-E815-4BE3-A89B-C82FCA4B2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667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E7758-8BA7-4C73-9CCE-E8EBC78C4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5C03F0-46FD-47C7-AFB6-AB1E10D33F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A202F2-9FA2-4EEB-9C76-E1DB9AA6C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6905-3C7F-4C79-AD0B-FFDC82D4D3D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082991-1D61-4C46-AB00-09D723A03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D42B2-7856-4BDD-98D9-D841966DD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EE20-E815-4BE3-A89B-C82FCA4B2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147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091F07-C633-4B98-A16B-F87FAF3615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3C05A8-019C-4946-B57A-B900A3B550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98ED8-F9CE-4B6F-8A73-AD822A7F6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56905-3C7F-4C79-AD0B-FFDC82D4D3D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2DA87-7352-4F7A-BD3E-2DF8D064F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468DE-6280-4009-80DB-7771C3486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EE20-E815-4BE3-A89B-C82FCA4B2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623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9206A9-B713-4372-84B2-3973E696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0C70F-ACFC-45F5-A537-782C63FB19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622C0-A4D1-40B2-A5CD-5DA53B3FEA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56905-3C7F-4C79-AD0B-FFDC82D4D3DD}" type="datetimeFigureOut">
              <a:rPr lang="en-US" smtClean="0"/>
              <a:t>5/10/2020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EFE85-192E-47F8-979A-B88B8DFB6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0D1DF-C5A7-4E9A-8BF3-5604379F7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9EE20-E815-4BE3-A89B-C82FCA4B2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265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id="{6C44B97A-3354-4425-9107-6354FFAAC5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11" y="395977"/>
            <a:ext cx="11278578" cy="6066046"/>
          </a:xfrm>
          <a:prstGeom prst="rect">
            <a:avLst/>
          </a:prstGeom>
        </p:spPr>
      </p:pic>
      <p:pic>
        <p:nvPicPr>
          <p:cNvPr id="61" name="Audio 60">
            <a:hlinkClick r:id="" action="ppaction://media"/>
            <a:extLst>
              <a:ext uri="{FF2B5EF4-FFF2-40B4-BE49-F238E27FC236}">
                <a16:creationId xmlns:a16="http://schemas.microsoft.com/office/drawing/2014/main" id="{E489240A-44DD-4952-992F-C8B01DBE22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32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56980"/>
    </mc:Choice>
    <mc:Fallback>
      <p:transition spd="slow" advTm="12569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5488" x="1116013" y="996950"/>
          <p14:tracePt t="145495" x="1339850" y="996950"/>
          <p14:tracePt t="145504" x="1666875" y="996950"/>
          <p14:tracePt t="145511" x="1897063" y="949325"/>
          <p14:tracePt t="145519" x="2009775" y="949325"/>
          <p14:tracePt t="145527" x="2073275" y="949325"/>
          <p14:tracePt t="145535" x="2097088" y="949325"/>
          <p14:tracePt t="145543" x="2128838" y="949325"/>
          <p14:tracePt t="145552" x="2136775" y="949325"/>
          <p14:tracePt t="145559" x="2152650" y="949325"/>
          <p14:tracePt t="145566" x="2168525" y="949325"/>
          <p14:tracePt t="145575" x="2176463" y="949325"/>
          <p14:tracePt t="145582" x="2192338" y="949325"/>
          <p14:tracePt t="145592" x="2200275" y="949325"/>
          <p14:tracePt t="145598" x="2208213" y="949325"/>
          <p14:tracePt t="145607" x="2224088" y="949325"/>
          <p14:tracePt t="145614" x="2247900" y="965200"/>
          <p14:tracePt t="145624" x="2255838" y="965200"/>
          <p14:tracePt t="145630" x="2281238" y="965200"/>
          <p14:tracePt t="145639" x="2305050" y="981075"/>
          <p14:tracePt t="145646" x="2320925" y="981075"/>
          <p14:tracePt t="145657" x="2360613" y="981075"/>
          <p14:tracePt t="145663" x="2400300" y="981075"/>
          <p14:tracePt t="145671" x="2487613" y="981075"/>
          <p14:tracePt t="145678" x="2590800" y="981075"/>
          <p14:tracePt t="145686" x="2695575" y="981075"/>
          <p14:tracePt t="145694" x="2782888" y="981075"/>
          <p14:tracePt t="145703" x="2878138" y="981075"/>
          <p14:tracePt t="145710" x="2974975" y="981075"/>
          <p14:tracePt t="145718" x="3038475" y="996950"/>
          <p14:tracePt t="145726" x="3109913" y="1004888"/>
          <p14:tracePt t="145734" x="3165475" y="1012825"/>
          <p14:tracePt t="145743" x="3213100" y="1012825"/>
          <p14:tracePt t="145750" x="3236913" y="1012825"/>
          <p14:tracePt t="145759" x="3244850" y="1012825"/>
          <p14:tracePt t="146143" x="3244850" y="1004888"/>
          <p14:tracePt t="146151" x="3244850" y="996950"/>
          <p14:tracePt t="146191" x="3244850" y="981075"/>
          <p14:tracePt t="146223" x="3244850" y="973138"/>
          <p14:tracePt t="146303" x="3244850" y="965200"/>
          <p14:tracePt t="146311" x="3252788" y="957263"/>
          <p14:tracePt t="146327" x="3260725" y="941388"/>
          <p14:tracePt t="146351" x="3268663" y="933450"/>
          <p14:tracePt t="146360" x="3268663" y="925513"/>
          <p14:tracePt t="146367" x="3268663" y="917575"/>
          <p14:tracePt t="146383" x="3276600" y="917575"/>
          <p14:tracePt t="146399" x="3284538" y="909638"/>
          <p14:tracePt t="147519" x="3292475" y="893763"/>
          <p14:tracePt t="147535" x="3300413" y="893763"/>
          <p14:tracePt t="147559" x="3308350" y="893763"/>
          <p14:tracePt t="147575" x="3325813" y="893763"/>
          <p14:tracePt t="147583" x="3325813" y="885825"/>
          <p14:tracePt t="147591" x="3333750" y="885825"/>
          <p14:tracePt t="147607" x="3341688" y="885825"/>
          <p14:tracePt t="147615" x="3349625" y="885825"/>
          <p14:tracePt t="147625" x="3357563" y="885825"/>
          <p14:tracePt t="147631" x="3373438" y="885825"/>
          <p14:tracePt t="147641" x="3405188" y="877888"/>
          <p14:tracePt t="147647" x="3405188" y="869950"/>
          <p14:tracePt t="147656" x="3429000" y="869950"/>
          <p14:tracePt t="147663" x="3452813" y="869950"/>
          <p14:tracePt t="147671" x="3460750" y="869950"/>
          <p14:tracePt t="147687" x="3476625" y="869950"/>
          <p14:tracePt t="147695" x="3484563" y="869950"/>
          <p14:tracePt t="147703" x="3508375" y="869950"/>
          <p14:tracePt t="147711" x="3516313" y="869950"/>
          <p14:tracePt t="147719" x="3524250" y="869950"/>
          <p14:tracePt t="147727" x="3548063" y="869950"/>
          <p14:tracePt t="147735" x="3571875" y="869950"/>
          <p14:tracePt t="147743" x="3587750" y="869950"/>
          <p14:tracePt t="147751" x="3595688" y="869950"/>
          <p14:tracePt t="147760" x="3603625" y="869950"/>
          <p14:tracePt t="147767" x="3619500" y="869950"/>
          <p14:tracePt t="147775" x="3643313" y="869950"/>
          <p14:tracePt t="147783" x="3651250" y="869950"/>
          <p14:tracePt t="147791" x="3668713" y="862013"/>
          <p14:tracePt t="147799" x="3692525" y="862013"/>
          <p14:tracePt t="147808" x="3724275" y="862013"/>
          <p14:tracePt t="147815" x="3771900" y="844550"/>
          <p14:tracePt t="147825" x="3811588" y="844550"/>
          <p14:tracePt t="147831" x="3859213" y="828675"/>
          <p14:tracePt t="147841" x="3883025" y="828675"/>
          <p14:tracePt t="147847" x="3906838" y="828675"/>
          <p14:tracePt t="147856" x="3938588" y="820738"/>
          <p14:tracePt t="147863" x="3954463" y="812800"/>
          <p14:tracePt t="147871" x="3978275" y="812800"/>
          <p14:tracePt t="147879" x="4019550" y="804863"/>
          <p14:tracePt t="147887" x="4035425" y="804863"/>
          <p14:tracePt t="147895" x="4043363" y="804863"/>
          <p14:tracePt t="147903" x="4067175" y="804863"/>
          <p14:tracePt t="147911" x="4098925" y="796925"/>
          <p14:tracePt t="147919" x="4114800" y="788988"/>
          <p14:tracePt t="147927" x="4130675" y="788988"/>
          <p14:tracePt t="147935" x="4138613" y="781050"/>
          <p14:tracePt t="147943" x="4146550" y="781050"/>
          <p14:tracePt t="148007" x="4162425" y="781050"/>
          <p14:tracePt t="148015" x="4170363" y="765175"/>
          <p14:tracePt t="148024" x="4178300" y="765175"/>
          <p14:tracePt t="148031" x="4194175" y="757238"/>
          <p14:tracePt t="148041" x="4202113" y="757238"/>
          <p14:tracePt t="148056" x="4210050" y="757238"/>
          <p14:tracePt t="148087" x="4217988" y="749300"/>
          <p14:tracePt t="148199" x="4225925" y="741363"/>
          <p14:tracePt t="148263" x="4225925" y="733425"/>
          <p14:tracePt t="148271" x="4225925" y="725488"/>
          <p14:tracePt t="148287" x="4225925" y="709613"/>
          <p14:tracePt t="148295" x="4225925" y="701675"/>
          <p14:tracePt t="148391" x="4241800" y="685800"/>
          <p14:tracePt t="148399" x="4241800" y="677863"/>
          <p14:tracePt t="148455" x="4241800" y="669925"/>
          <p14:tracePt t="148471" x="4241800" y="654050"/>
          <p14:tracePt t="148479" x="4257675" y="654050"/>
          <p14:tracePt t="148551" x="4257675" y="646113"/>
          <p14:tracePt t="148559" x="4273550" y="646113"/>
          <p14:tracePt t="148576" x="4297363" y="630238"/>
          <p14:tracePt t="148593" x="4321175" y="630238"/>
          <p14:tracePt t="148598" x="4337050" y="622300"/>
          <p14:tracePt t="148608" x="4352925" y="622300"/>
          <p14:tracePt t="148614" x="4370388" y="622300"/>
          <p14:tracePt t="148623" x="4378325" y="606425"/>
          <p14:tracePt t="148630" x="4394200" y="606425"/>
          <p14:tracePt t="148640" x="4402138" y="606425"/>
          <p14:tracePt t="148703" x="4410075" y="606425"/>
          <p14:tracePt t="148919" x="4418013" y="606425"/>
          <p14:tracePt t="148927" x="4433888" y="614363"/>
          <p14:tracePt t="148949" x="4473575" y="622300"/>
          <p14:tracePt t="148951" x="4497388" y="638175"/>
          <p14:tracePt t="148959" x="4521200" y="654050"/>
          <p14:tracePt t="148967" x="4545013" y="661988"/>
          <p14:tracePt t="148975" x="4560888" y="661988"/>
          <p14:tracePt t="148982" x="4584700" y="661988"/>
          <p14:tracePt t="149055" x="4592638" y="661988"/>
          <p14:tracePt t="149454" x="4600575" y="661988"/>
          <p14:tracePt t="149479" x="4608513" y="661988"/>
          <p14:tracePt t="149551" x="4608513" y="646113"/>
          <p14:tracePt t="149679" x="4608513" y="638175"/>
          <p14:tracePt t="149895" x="4608513" y="614363"/>
          <p14:tracePt t="149903" x="4608513" y="606425"/>
          <p14:tracePt t="149998" x="4616450" y="590550"/>
          <p14:tracePt t="150046" x="4624388" y="590550"/>
          <p14:tracePt t="150055" x="4624388" y="582613"/>
          <p14:tracePt t="150078" x="4624388" y="574675"/>
          <p14:tracePt t="150094" x="4632325" y="574675"/>
          <p14:tracePt t="150150" x="4632325" y="566738"/>
          <p14:tracePt t="150159" x="4640263" y="558800"/>
          <p14:tracePt t="150191" x="4648200" y="558800"/>
          <p14:tracePt t="150198" x="4656138" y="558800"/>
          <p14:tracePt t="150263" x="4664075" y="550863"/>
          <p14:tracePt t="150271" x="4664075" y="534988"/>
          <p14:tracePt t="150278" x="4672013" y="527050"/>
          <p14:tracePt t="150286" x="4672013" y="519113"/>
          <p14:tracePt t="150294" x="4679950" y="509588"/>
          <p14:tracePt t="150318" x="4687888" y="501650"/>
          <p14:tracePt t="150390" x="4695825" y="493713"/>
          <p14:tracePt t="150407" x="4705350" y="493713"/>
          <p14:tracePt t="150414" x="4713288" y="477838"/>
          <p14:tracePt t="150424" x="4721225" y="477838"/>
          <p14:tracePt t="150441" x="4729163" y="469900"/>
          <p14:tracePt t="150446" x="4745038" y="469900"/>
          <p14:tracePt t="150472" x="4752975" y="454025"/>
          <p14:tracePt t="150518" x="4760913" y="454025"/>
          <p14:tracePt t="150534" x="4768850" y="446088"/>
          <p14:tracePt t="150543" x="4768850" y="438150"/>
          <p14:tracePt t="150550" x="4776788" y="438150"/>
          <p14:tracePt t="150575" x="4792663" y="438150"/>
          <p14:tracePt t="150591" x="4800600" y="430213"/>
          <p14:tracePt t="150614" x="4808538" y="430213"/>
          <p14:tracePt t="150640" x="4816475" y="422275"/>
          <p14:tracePt t="150663" x="4832350" y="414338"/>
          <p14:tracePt t="150670" x="4840288" y="414338"/>
          <p14:tracePt t="150678" x="4848225" y="414338"/>
          <p14:tracePt t="150686" x="4864100" y="406400"/>
          <p14:tracePt t="150703" x="4879975" y="398463"/>
          <p14:tracePt t="150719" x="4895850" y="398463"/>
          <p14:tracePt t="150734" x="4903788" y="390525"/>
          <p14:tracePt t="150807" x="4911725" y="390525"/>
          <p14:tracePt t="150863" x="4919663" y="390525"/>
          <p14:tracePt t="150895" x="4935538" y="390525"/>
          <p14:tracePt t="150903" x="4935538" y="382588"/>
          <p14:tracePt t="150926" x="4943475" y="382588"/>
          <p14:tracePt t="150958" x="4951413" y="382588"/>
          <p14:tracePt t="151022" x="4959350" y="382588"/>
          <p14:tracePt t="151046" x="4967288" y="374650"/>
          <p14:tracePt t="151071" x="4975225" y="366713"/>
          <p14:tracePt t="151118" x="4983163" y="366713"/>
          <p14:tracePt t="151134" x="4991100" y="366713"/>
          <p14:tracePt t="151143" x="4999038" y="358775"/>
          <p14:tracePt t="151150" x="5014913" y="358775"/>
          <p14:tracePt t="151159" x="5022850" y="358775"/>
          <p14:tracePt t="151175" x="5030788" y="358775"/>
          <p14:tracePt t="151182" x="5056188" y="342900"/>
          <p14:tracePt t="151190" x="5072063" y="342900"/>
          <p14:tracePt t="151198" x="5080000" y="334963"/>
          <p14:tracePt t="151206" x="5111750" y="334963"/>
          <p14:tracePt t="151214" x="5135563" y="327025"/>
          <p14:tracePt t="151223" x="5151438" y="327025"/>
          <p14:tracePt t="151230" x="5183188" y="311150"/>
          <p14:tracePt t="151240" x="5207000" y="311150"/>
          <p14:tracePt t="151246" x="5230813" y="295275"/>
          <p14:tracePt t="151254" x="5254625" y="295275"/>
          <p14:tracePt t="151262" x="5278438" y="287338"/>
          <p14:tracePt t="151270" x="5302250" y="287338"/>
          <p14:tracePt t="151278" x="5310188" y="271463"/>
          <p14:tracePt t="151286" x="5326063" y="271463"/>
          <p14:tracePt t="151294" x="5349875" y="271463"/>
          <p14:tracePt t="151302" x="5373688" y="271463"/>
          <p14:tracePt t="151310" x="5397500" y="271463"/>
          <p14:tracePt t="151318" x="5422900" y="271463"/>
          <p14:tracePt t="151326" x="5462588" y="271463"/>
          <p14:tracePt t="151334" x="5502275" y="271463"/>
          <p14:tracePt t="151342" x="5549900" y="271463"/>
          <p14:tracePt t="151350" x="5589588" y="271463"/>
          <p14:tracePt t="151358" x="5629275" y="271463"/>
          <p14:tracePt t="151366" x="5676900" y="271463"/>
          <p14:tracePt t="151375" x="5740400" y="271463"/>
          <p14:tracePt t="151382" x="5805488" y="271463"/>
          <p14:tracePt t="151390" x="5861050" y="271463"/>
          <p14:tracePt t="151398" x="5932488" y="271463"/>
          <p14:tracePt t="151407" x="6019800" y="271463"/>
          <p14:tracePt t="151414" x="6108700" y="271463"/>
          <p14:tracePt t="151423" x="6196013" y="271463"/>
          <p14:tracePt t="151430" x="6291263" y="271463"/>
          <p14:tracePt t="151440" x="6362700" y="271463"/>
          <p14:tracePt t="151446" x="6426200" y="271463"/>
          <p14:tracePt t="151454" x="6483350" y="271463"/>
          <p14:tracePt t="151462" x="6507163" y="271463"/>
          <p14:tracePt t="151470" x="6554788" y="263525"/>
          <p14:tracePt t="151478" x="6594475" y="263525"/>
          <p14:tracePt t="151486" x="6602413" y="263525"/>
          <p14:tracePt t="151494" x="6626225" y="263525"/>
          <p14:tracePt t="151502" x="6650038" y="263525"/>
          <p14:tracePt t="151510" x="6689725" y="263525"/>
          <p14:tracePt t="151518" x="6753225" y="263525"/>
          <p14:tracePt t="151526" x="6794500" y="263525"/>
          <p14:tracePt t="151534" x="6881813" y="263525"/>
          <p14:tracePt t="151543" x="6945313" y="263525"/>
          <p14:tracePt t="151550" x="7016750" y="263525"/>
          <p14:tracePt t="151559" x="7072313" y="271463"/>
          <p14:tracePt t="151566" x="7145338" y="287338"/>
          <p14:tracePt t="151575" x="7169150" y="287338"/>
          <p14:tracePt t="151582" x="7192963" y="295275"/>
          <p14:tracePt t="151590" x="7200900" y="295275"/>
          <p14:tracePt t="151646" x="7208838" y="303213"/>
          <p14:tracePt t="151656" x="7216775" y="311150"/>
          <p14:tracePt t="151662" x="7224713" y="319088"/>
          <p14:tracePt t="151670" x="7248525" y="342900"/>
          <p14:tracePt t="151678" x="7256463" y="342900"/>
          <p14:tracePt t="151686" x="7264400" y="350838"/>
          <p14:tracePt t="151694" x="7280275" y="366713"/>
          <p14:tracePt t="151710" x="7304088" y="374650"/>
          <p14:tracePt t="151718" x="7312025" y="382588"/>
          <p14:tracePt t="151726" x="7319963" y="390525"/>
          <p14:tracePt t="151734" x="7327900" y="398463"/>
          <p14:tracePt t="151742" x="7343775" y="414338"/>
          <p14:tracePt t="151750" x="7367588" y="430213"/>
          <p14:tracePt t="151758" x="7391400" y="438150"/>
          <p14:tracePt t="151766" x="7431088" y="461963"/>
          <p14:tracePt t="151775" x="7454900" y="477838"/>
          <p14:tracePt t="151782" x="7496175" y="493713"/>
          <p14:tracePt t="151790" x="7519988" y="509588"/>
          <p14:tracePt t="151798" x="7527925" y="519113"/>
          <p14:tracePt t="151807" x="7551738" y="519113"/>
          <p14:tracePt t="151814" x="7559675" y="527050"/>
          <p14:tracePt t="151823" x="7567613" y="527050"/>
          <p14:tracePt t="151830" x="7583488" y="534988"/>
          <p14:tracePt t="151840" x="7591425" y="534988"/>
          <p14:tracePt t="151846" x="7615238" y="534988"/>
          <p14:tracePt t="151854" x="7654925" y="550863"/>
          <p14:tracePt t="151862" x="7678738" y="566738"/>
          <p14:tracePt t="151870" x="7726363" y="582613"/>
          <p14:tracePt t="151878" x="7789863" y="598488"/>
          <p14:tracePt t="151886" x="7839075" y="614363"/>
          <p14:tracePt t="151894" x="7902575" y="630238"/>
          <p14:tracePt t="151902" x="7958138" y="638175"/>
          <p14:tracePt t="151910" x="7974013" y="646113"/>
          <p14:tracePt t="151918" x="7989888" y="654050"/>
          <p14:tracePt t="151926" x="7997825" y="654050"/>
          <p14:tracePt t="152079" x="7997825" y="661988"/>
          <p14:tracePt t="152095" x="7981950" y="661988"/>
          <p14:tracePt t="152103" x="7974013" y="661988"/>
          <p14:tracePt t="152111" x="7966075" y="661988"/>
          <p14:tracePt t="152118" x="7958138" y="669925"/>
          <p14:tracePt t="152126" x="7958138" y="677863"/>
          <p14:tracePt t="152142" x="7950200" y="677863"/>
          <p14:tracePt t="152159" x="7926388" y="677863"/>
          <p14:tracePt t="152166" x="7918450" y="685800"/>
          <p14:tracePt t="152182" x="7902575" y="685800"/>
          <p14:tracePt t="152191" x="7878763" y="685800"/>
          <p14:tracePt t="152198" x="7854950" y="685800"/>
          <p14:tracePt t="152207" x="7839075" y="693738"/>
          <p14:tracePt t="152214" x="7829550" y="693738"/>
          <p14:tracePt t="152224" x="7813675" y="693738"/>
          <p14:tracePt t="152230" x="7805738" y="693738"/>
          <p14:tracePt t="152246" x="7789863" y="693738"/>
          <p14:tracePt t="152262" x="7781925" y="693738"/>
          <p14:tracePt t="152286" x="7766050" y="709613"/>
          <p14:tracePt t="152302" x="7758113" y="709613"/>
          <p14:tracePt t="152310" x="7750175" y="709613"/>
          <p14:tracePt t="152326" x="7742238" y="709613"/>
          <p14:tracePt t="152334" x="7726363" y="717550"/>
          <p14:tracePt t="152342" x="7702550" y="717550"/>
          <p14:tracePt t="152350" x="7686675" y="725488"/>
          <p14:tracePt t="152358" x="7686675" y="733425"/>
          <p14:tracePt t="152366" x="7670800" y="733425"/>
          <p14:tracePt t="152374" x="7662863" y="733425"/>
          <p14:tracePt t="152382" x="7654925" y="733425"/>
          <p14:tracePt t="152390" x="7631113" y="733425"/>
          <p14:tracePt t="152398" x="7607300" y="733425"/>
          <p14:tracePt t="152407" x="7591425" y="733425"/>
          <p14:tracePt t="152414" x="7567613" y="741363"/>
          <p14:tracePt t="152424" x="7527925" y="741363"/>
          <p14:tracePt t="152430" x="7504113" y="741363"/>
          <p14:tracePt t="152439" x="7462838" y="757238"/>
          <p14:tracePt t="152446" x="7439025" y="757238"/>
          <p14:tracePt t="152454" x="7415213" y="757238"/>
          <p14:tracePt t="152462" x="7359650" y="773113"/>
          <p14:tracePt t="152470" x="7335838" y="773113"/>
          <p14:tracePt t="152478" x="7312025" y="773113"/>
          <p14:tracePt t="152486" x="7272338" y="788988"/>
          <p14:tracePt t="152494" x="7240588" y="788988"/>
          <p14:tracePt t="152502" x="7232650" y="796925"/>
          <p14:tracePt t="152510" x="7208838" y="796925"/>
          <p14:tracePt t="152518" x="7185025" y="796925"/>
          <p14:tracePt t="152526" x="7161213" y="812800"/>
          <p14:tracePt t="152534" x="7145338" y="812800"/>
          <p14:tracePt t="152542" x="7119938" y="812800"/>
          <p14:tracePt t="152550" x="7096125" y="820738"/>
          <p14:tracePt t="152558" x="7048500" y="836613"/>
          <p14:tracePt t="152566" x="7008813" y="836613"/>
          <p14:tracePt t="152574" x="6969125" y="836613"/>
          <p14:tracePt t="152582" x="6921500" y="852488"/>
          <p14:tracePt t="152590" x="6858000" y="852488"/>
          <p14:tracePt t="152598" x="6810375" y="852488"/>
          <p14:tracePt t="152607" x="6745288" y="852488"/>
          <p14:tracePt t="152614" x="6705600" y="852488"/>
          <p14:tracePt t="152624" x="6665913" y="852488"/>
          <p14:tracePt t="152630" x="6618288" y="852488"/>
          <p14:tracePt t="152639" x="6578600" y="852488"/>
          <p14:tracePt t="152646" x="6554788" y="852488"/>
          <p14:tracePt t="152654" x="6538913" y="852488"/>
          <p14:tracePt t="152662" x="6515100" y="852488"/>
          <p14:tracePt t="152670" x="6491288" y="852488"/>
          <p14:tracePt t="152678" x="6483350" y="852488"/>
          <p14:tracePt t="152686" x="6459538" y="852488"/>
          <p14:tracePt t="152694" x="6426200" y="852488"/>
          <p14:tracePt t="152702" x="6386513" y="852488"/>
          <p14:tracePt t="152710" x="6330950" y="852488"/>
          <p14:tracePt t="152718" x="6267450" y="852488"/>
          <p14:tracePt t="152726" x="6203950" y="852488"/>
          <p14:tracePt t="152734" x="6140450" y="852488"/>
          <p14:tracePt t="152742" x="6075363" y="852488"/>
          <p14:tracePt t="152750" x="6011863" y="852488"/>
          <p14:tracePt t="152759" x="5956300" y="852488"/>
          <p14:tracePt t="152766" x="5924550" y="852488"/>
          <p14:tracePt t="152774" x="5900738" y="852488"/>
          <p14:tracePt t="152782" x="5876925" y="852488"/>
          <p14:tracePt t="152791" x="5868988" y="852488"/>
          <p14:tracePt t="152798" x="5861050" y="852488"/>
          <p14:tracePt t="152807" x="5853113" y="862013"/>
          <p14:tracePt t="152814" x="5837238" y="862013"/>
          <p14:tracePt t="152824" x="5829300" y="862013"/>
          <p14:tracePt t="152839" x="5813425" y="862013"/>
          <p14:tracePt t="152846" x="5789613" y="877888"/>
          <p14:tracePt t="152854" x="5781675" y="877888"/>
          <p14:tracePt t="152862" x="5773738" y="877888"/>
          <p14:tracePt t="152870" x="5757863" y="885825"/>
          <p14:tracePt t="152878" x="5740400" y="885825"/>
          <p14:tracePt t="152886" x="5724525" y="885825"/>
          <p14:tracePt t="152894" x="5700713" y="885825"/>
          <p14:tracePt t="152902" x="5684838" y="885825"/>
          <p14:tracePt t="152910" x="5668963" y="885825"/>
          <p14:tracePt t="152918" x="5645150" y="885825"/>
          <p14:tracePt t="152926" x="5621338" y="885825"/>
          <p14:tracePt t="152934" x="5613400" y="885825"/>
          <p14:tracePt t="152942" x="5589588" y="885825"/>
          <p14:tracePt t="152950" x="5573713" y="885825"/>
          <p14:tracePt t="152959" x="5549900" y="885825"/>
          <p14:tracePt t="152974" x="5541963" y="885825"/>
          <p14:tracePt t="152982" x="5534025" y="885825"/>
          <p14:tracePt t="152990" x="5518150" y="885825"/>
          <p14:tracePt t="153014" x="5502275" y="885825"/>
          <p14:tracePt t="153046" x="5486400" y="885825"/>
          <p14:tracePt t="153062" x="5478463" y="885825"/>
          <p14:tracePt t="153070" x="5454650" y="885825"/>
          <p14:tracePt t="153078" x="5430838" y="869950"/>
          <p14:tracePt t="153086" x="5407025" y="869950"/>
          <p14:tracePt t="153094" x="5381625" y="869950"/>
          <p14:tracePt t="153102" x="5357813" y="862013"/>
          <p14:tracePt t="153110" x="5334000" y="862013"/>
          <p14:tracePt t="153118" x="5310188" y="844550"/>
          <p14:tracePt t="153126" x="5278438" y="828675"/>
          <p14:tracePt t="153134" x="5270500" y="828675"/>
          <p14:tracePt t="153142" x="5262563" y="828675"/>
          <p14:tracePt t="153159" x="5246688" y="828675"/>
          <p14:tracePt t="153166" x="5238750" y="820738"/>
          <p14:tracePt t="153238" x="5222875" y="812800"/>
          <p14:tracePt t="153262" x="5214938" y="812800"/>
          <p14:tracePt t="153278" x="5207000" y="804863"/>
          <p14:tracePt t="153534" x="5183188" y="796925"/>
          <p14:tracePt t="153542" x="5175250" y="796925"/>
          <p14:tracePt t="153550" x="5167313" y="788988"/>
          <p14:tracePt t="153559" x="5143500" y="788988"/>
          <p14:tracePt t="153565" x="5127625" y="788988"/>
          <p14:tracePt t="153574" x="5119688" y="788988"/>
          <p14:tracePt t="153581" x="5111750" y="788988"/>
          <p14:tracePt t="153606" x="5103813" y="781050"/>
          <p14:tracePt t="153662" x="5087938" y="781050"/>
          <p14:tracePt t="153678" x="5080000" y="781050"/>
          <p14:tracePt t="153766" x="5064125" y="773113"/>
          <p14:tracePt t="153774" x="5056188" y="773113"/>
          <p14:tracePt t="153782" x="5046663" y="773113"/>
          <p14:tracePt t="153798" x="5038725" y="773113"/>
          <p14:tracePt t="153807" x="5030788" y="765175"/>
          <p14:tracePt t="153824" x="5030788" y="757238"/>
          <p14:tracePt t="153862" x="5022850" y="757238"/>
          <p14:tracePt t="153870" x="4991100" y="749300"/>
          <p14:tracePt t="153878" x="4975225" y="741363"/>
          <p14:tracePt t="153886" x="4967288" y="733425"/>
          <p14:tracePt t="153894" x="4959350" y="725488"/>
          <p14:tracePt t="153901" x="4943475" y="725488"/>
          <p14:tracePt t="153910" x="4919663" y="725488"/>
          <p14:tracePt t="153918" x="4903788" y="717550"/>
          <p14:tracePt t="153926" x="4895850" y="717550"/>
          <p14:tracePt t="153934" x="4879975" y="709613"/>
          <p14:tracePt t="153942" x="4872038" y="701675"/>
          <p14:tracePt t="153958" x="4864100" y="701675"/>
          <p14:tracePt t="153982" x="4856163" y="701675"/>
          <p14:tracePt t="154198" x="4832350" y="693738"/>
          <p14:tracePt t="154207" x="4816475" y="693738"/>
          <p14:tracePt t="154214" x="4808538" y="693738"/>
          <p14:tracePt t="154224" x="4800600" y="693738"/>
          <p14:tracePt t="154230" x="4784725" y="677863"/>
          <p14:tracePt t="154239" x="4760913" y="677863"/>
          <p14:tracePt t="154246" x="4745038" y="677863"/>
          <p14:tracePt t="154255" x="4745038" y="669925"/>
          <p14:tracePt t="154262" x="4729163" y="669925"/>
          <p14:tracePt t="154350" x="4713288" y="661988"/>
          <p14:tracePt t="154663" x="4713288" y="654050"/>
          <p14:tracePt t="154670" x="4713288" y="646113"/>
          <p14:tracePt t="154685" x="4713288" y="622300"/>
          <p14:tracePt t="154693" x="4713288" y="590550"/>
          <p14:tracePt t="154701" x="4705350" y="574675"/>
          <p14:tracePt t="154710" x="4705350" y="550863"/>
          <p14:tracePt t="154717" x="4705350" y="534988"/>
          <p14:tracePt t="154726" x="4695825" y="534988"/>
          <p14:tracePt t="159398" x="4713288" y="534988"/>
          <p14:tracePt t="159409" x="4737100" y="534988"/>
          <p14:tracePt t="159413" x="4745038" y="534988"/>
          <p14:tracePt t="159422" x="4760913" y="534988"/>
          <p14:tracePt t="159429" x="4768850" y="534988"/>
          <p14:tracePt t="159437" x="4784725" y="534988"/>
          <p14:tracePt t="159445" x="4800600" y="534988"/>
          <p14:tracePt t="159453" x="4824413" y="534988"/>
          <p14:tracePt t="159461" x="4832350" y="534988"/>
          <p14:tracePt t="159469" x="4840288" y="534988"/>
          <p14:tracePt t="159477" x="4864100" y="542925"/>
          <p14:tracePt t="159485" x="4879975" y="542925"/>
          <p14:tracePt t="159493" x="4903788" y="542925"/>
          <p14:tracePt t="159501" x="4927600" y="558800"/>
          <p14:tracePt t="159509" x="4951413" y="558800"/>
          <p14:tracePt t="159517" x="4991100" y="558800"/>
          <p14:tracePt t="159525" x="5038725" y="574675"/>
          <p14:tracePt t="159533" x="5087938" y="590550"/>
          <p14:tracePt t="159541" x="5111750" y="606425"/>
          <p14:tracePt t="159549" x="5135563" y="606425"/>
          <p14:tracePt t="159557" x="5143500" y="606425"/>
          <p14:tracePt t="159565" x="5167313" y="614363"/>
          <p14:tracePt t="159581" x="5183188" y="630238"/>
          <p14:tracePt t="159597" x="5191125" y="630238"/>
          <p14:tracePt t="159607" x="5199063" y="630238"/>
          <p14:tracePt t="159613" x="5207000" y="630238"/>
          <p14:tracePt t="159621" x="5207000" y="638175"/>
          <p14:tracePt t="159637" x="5222875" y="638175"/>
          <p14:tracePt t="159653" x="5246688" y="638175"/>
          <p14:tracePt t="159661" x="5270500" y="646113"/>
          <p14:tracePt t="159669" x="5294313" y="661988"/>
          <p14:tracePt t="159677" x="5318125" y="661988"/>
          <p14:tracePt t="159685" x="5341938" y="677863"/>
          <p14:tracePt t="159693" x="5389563" y="685800"/>
          <p14:tracePt t="159701" x="5407025" y="685800"/>
          <p14:tracePt t="159709" x="5438775" y="701675"/>
          <p14:tracePt t="159717" x="5462588" y="701675"/>
          <p14:tracePt t="159725" x="5486400" y="709613"/>
          <p14:tracePt t="159733" x="5502275" y="717550"/>
          <p14:tracePt t="159741" x="5526088" y="717550"/>
          <p14:tracePt t="159749" x="5549900" y="725488"/>
          <p14:tracePt t="159757" x="5573713" y="725488"/>
          <p14:tracePt t="159765" x="5597525" y="725488"/>
          <p14:tracePt t="159774" x="5605463" y="725488"/>
          <p14:tracePt t="159781" x="5621338" y="741363"/>
          <p14:tracePt t="159790" x="5629275" y="741363"/>
          <p14:tracePt t="159797" x="5637213" y="741363"/>
          <p14:tracePt t="159807" x="5645150" y="741363"/>
          <p14:tracePt t="159821" x="5661025" y="741363"/>
          <p14:tracePt t="159829" x="5668963" y="741363"/>
          <p14:tracePt t="159837" x="5676900" y="741363"/>
          <p14:tracePt t="159853" x="5684838" y="741363"/>
          <p14:tracePt t="159861" x="5708650" y="741363"/>
          <p14:tracePt t="159869" x="5708650" y="749300"/>
          <p14:tracePt t="159877" x="5716588" y="749300"/>
          <p14:tracePt t="159885" x="5740400" y="749300"/>
          <p14:tracePt t="159893" x="5757863" y="749300"/>
          <p14:tracePt t="159901" x="5765800" y="757238"/>
          <p14:tracePt t="159917" x="5781675" y="765175"/>
          <p14:tracePt t="159925" x="5789613" y="773113"/>
          <p14:tracePt t="159933" x="5805488" y="773113"/>
          <p14:tracePt t="159941" x="5821363" y="781050"/>
          <p14:tracePt t="159949" x="5853113" y="781050"/>
          <p14:tracePt t="159957" x="5876925" y="788988"/>
          <p14:tracePt t="159965" x="5884863" y="788988"/>
          <p14:tracePt t="159974" x="5900738" y="804863"/>
          <p14:tracePt t="159990" x="5916613" y="812800"/>
          <p14:tracePt t="159997" x="5924550" y="812800"/>
          <p14:tracePt t="160045" x="5932488" y="812800"/>
          <p14:tracePt t="160061" x="5956300" y="820738"/>
          <p14:tracePt t="160077" x="5964238" y="828675"/>
          <p14:tracePt t="160093" x="5980113" y="836613"/>
          <p14:tracePt t="160101" x="5988050" y="844550"/>
          <p14:tracePt t="160117" x="5995988" y="852488"/>
          <p14:tracePt t="160133" x="6011863" y="852488"/>
          <p14:tracePt t="160141" x="6011863" y="862013"/>
          <p14:tracePt t="160157" x="6019800" y="869950"/>
          <p14:tracePt t="160213" x="6027738" y="869950"/>
          <p14:tracePt t="160229" x="6035675" y="869950"/>
          <p14:tracePt t="160237" x="6051550" y="869950"/>
          <p14:tracePt t="160261" x="6059488" y="877888"/>
          <p14:tracePt t="160293" x="6067425" y="877888"/>
          <p14:tracePt t="160325" x="6075363" y="877888"/>
          <p14:tracePt t="160333" x="6083300" y="877888"/>
          <p14:tracePt t="160349" x="6100763" y="877888"/>
          <p14:tracePt t="160358" x="6108700" y="877888"/>
          <p14:tracePt t="160365" x="6116638" y="877888"/>
          <p14:tracePt t="160375" x="6124575" y="877888"/>
          <p14:tracePt t="160390" x="6140450" y="885825"/>
          <p14:tracePt t="160438" x="6148388" y="885825"/>
          <p14:tracePt t="160445" x="6156325" y="885825"/>
          <p14:tracePt t="160461" x="6172200" y="885825"/>
          <p14:tracePt t="160477" x="6180138" y="885825"/>
          <p14:tracePt t="160493" x="6188075" y="885825"/>
          <p14:tracePt t="160656" x="6203950" y="885825"/>
          <p14:tracePt t="160781" x="6211888" y="885825"/>
          <p14:tracePt t="160853" x="6219825" y="885825"/>
          <p14:tracePt t="160885" x="6227763" y="885825"/>
          <p14:tracePt t="160917" x="6243638" y="885825"/>
          <p14:tracePt t="160926" x="6243638" y="893763"/>
          <p14:tracePt t="160943" x="6251575" y="893763"/>
          <p14:tracePt t="160981" x="6251575" y="901700"/>
          <p14:tracePt t="160989" x="6259513" y="901700"/>
          <p14:tracePt t="161045" x="6267450" y="917575"/>
          <p14:tracePt t="161285" x="6283325" y="925513"/>
          <p14:tracePt t="161333" x="6283325" y="933450"/>
          <p14:tracePt t="161397" x="6283325" y="941388"/>
          <p14:tracePt t="161437" x="6283325" y="949325"/>
          <p14:tracePt t="161477" x="6283325" y="957263"/>
          <p14:tracePt t="161614" x="6291263" y="981075"/>
          <p14:tracePt t="163453" x="6299200" y="981075"/>
          <p14:tracePt t="163661" x="6299200" y="973138"/>
          <p14:tracePt t="163709" x="6299200" y="965200"/>
          <p14:tracePt t="172027" x="6299200" y="925513"/>
          <p14:tracePt t="172060" x="6291263" y="925513"/>
          <p14:tracePt t="172067" x="6291263" y="917575"/>
          <p14:tracePt t="172140" x="6283325" y="917575"/>
          <p14:tracePt t="172148" x="6275388" y="909638"/>
          <p14:tracePt t="172164" x="6267450" y="909638"/>
          <p14:tracePt t="172189" x="6259513" y="901700"/>
          <p14:tracePt t="172244" x="6251575" y="893763"/>
          <p14:tracePt t="172811" x="6243638" y="885825"/>
          <p14:tracePt t="173004" x="6243638" y="877888"/>
          <p14:tracePt t="173092" x="6243638" y="862013"/>
          <p14:tracePt t="173108" x="6251575" y="862013"/>
          <p14:tracePt t="173124" x="6267450" y="862013"/>
          <p14:tracePt t="173143" x="6275388" y="844550"/>
          <p14:tracePt t="178019" x="6283325" y="844550"/>
          <p14:tracePt t="178043" x="6291263" y="844550"/>
          <p14:tracePt t="178083" x="6299200" y="852488"/>
          <p14:tracePt t="178107" x="6299200" y="862013"/>
          <p14:tracePt t="178115" x="6307138" y="862013"/>
          <p14:tracePt t="178131" x="6315075" y="877888"/>
          <p14:tracePt t="178158" x="6330950" y="885825"/>
          <p14:tracePt t="178171" x="6338888" y="893763"/>
          <p14:tracePt t="178187" x="6346825" y="901700"/>
          <p14:tracePt t="178219" x="6362700" y="917575"/>
          <p14:tracePt t="178243" x="6370638" y="925513"/>
          <p14:tracePt t="178267" x="6378575" y="941388"/>
          <p14:tracePt t="178283" x="6394450" y="949325"/>
          <p14:tracePt t="178299" x="6402388" y="957263"/>
          <p14:tracePt t="178395" x="6410325" y="965200"/>
          <p14:tracePt t="178411" x="6418263" y="973138"/>
          <p14:tracePt t="178419" x="6426200" y="973138"/>
          <p14:tracePt t="178427" x="6442075" y="973138"/>
          <p14:tracePt t="178435" x="6451600" y="989013"/>
          <p14:tracePt t="178443" x="6467475" y="989013"/>
          <p14:tracePt t="178450" x="6475413" y="996950"/>
          <p14:tracePt t="178459" x="6483350" y="996950"/>
          <p14:tracePt t="178466" x="6507163" y="996950"/>
          <p14:tracePt t="178482" x="6515100" y="996950"/>
          <p14:tracePt t="178491" x="6530975" y="996950"/>
          <p14:tracePt t="178587" x="6530975" y="1004888"/>
          <p14:tracePt t="178595" x="6538913" y="1004888"/>
          <p14:tracePt t="178603" x="6546850" y="1004888"/>
          <p14:tracePt t="178611" x="6554788" y="1004888"/>
          <p14:tracePt t="178619" x="6570663" y="1004888"/>
          <p14:tracePt t="178626" x="6578600" y="1004888"/>
          <p14:tracePt t="178634" x="6602413" y="1020763"/>
          <p14:tracePt t="178643" x="6618288" y="1020763"/>
          <p14:tracePt t="178650" x="6626225" y="1028700"/>
          <p14:tracePt t="178659" x="6634163" y="1028700"/>
          <p14:tracePt t="178682" x="6642100" y="1028700"/>
          <p14:tracePt t="178723" x="6657975" y="1028700"/>
          <p14:tracePt t="178730" x="6665913" y="1028700"/>
          <p14:tracePt t="178746" x="6673850" y="1036638"/>
          <p14:tracePt t="178755" x="6689725" y="1036638"/>
          <p14:tracePt t="178770" x="6697663" y="1052513"/>
          <p14:tracePt t="178786" x="6705600" y="1060450"/>
          <p14:tracePt t="178818" x="6737350" y="1076325"/>
          <p14:tracePt t="178826" x="6745288" y="1084263"/>
          <p14:tracePt t="178834" x="6753225" y="1084263"/>
          <p14:tracePt t="178843" x="6777038" y="1100138"/>
          <p14:tracePt t="178850" x="6784975" y="1100138"/>
          <p14:tracePt t="178859" x="6794500" y="1108075"/>
          <p14:tracePt t="178866" x="6810375" y="1108075"/>
          <p14:tracePt t="178875" x="6826250" y="1116013"/>
          <p14:tracePt t="178892" x="6834188" y="1116013"/>
          <p14:tracePt t="178946" x="6842125" y="1116013"/>
          <p14:tracePt t="178956" x="6850063" y="1116013"/>
          <p14:tracePt t="178971" x="6865938" y="1131888"/>
          <p14:tracePt t="178986" x="6873875" y="1131888"/>
          <p14:tracePt t="178994" x="6889750" y="1139825"/>
          <p14:tracePt t="179010" x="6897688" y="1139825"/>
          <p14:tracePt t="180643" x="6905625" y="1139825"/>
          <p14:tracePt t="180723" x="6913563" y="1139825"/>
          <p14:tracePt t="180947" x="6929438" y="1139825"/>
          <p14:tracePt t="180978" x="6937375" y="1139825"/>
          <p14:tracePt t="181018" x="6945313" y="1139825"/>
          <p14:tracePt t="181682" x="6953250" y="1139825"/>
          <p14:tracePt t="183394" x="6969125" y="1139825"/>
          <p14:tracePt t="183403" x="6992938" y="1139825"/>
          <p14:tracePt t="183410" x="7000875" y="1131888"/>
          <p14:tracePt t="183418" x="7008813" y="1131888"/>
          <p14:tracePt t="183426" x="7024688" y="1131888"/>
          <p14:tracePt t="183506" x="7032625" y="1131888"/>
          <p14:tracePt t="183530" x="7040563" y="1131888"/>
          <p14:tracePt t="183539" x="7056438" y="1123950"/>
          <p14:tracePt t="183562" x="7072313" y="1123950"/>
          <p14:tracePt t="183570" x="7080250" y="1123950"/>
          <p14:tracePt t="183602" x="7088188" y="1123950"/>
          <p14:tracePt t="183634" x="7104063" y="1123950"/>
          <p14:tracePt t="183643" x="7112000" y="1123950"/>
          <p14:tracePt t="183650" x="7119938" y="1123950"/>
          <p14:tracePt t="183659" x="7145338" y="1123950"/>
          <p14:tracePt t="183666" x="7153275" y="1123950"/>
          <p14:tracePt t="183675" x="7185025" y="1123950"/>
          <p14:tracePt t="183682" x="7216775" y="1123950"/>
          <p14:tracePt t="183691" x="7240588" y="1123950"/>
          <p14:tracePt t="183698" x="7288213" y="1123950"/>
          <p14:tracePt t="183707" x="7296150" y="1123950"/>
          <p14:tracePt t="183714" x="7319963" y="1123950"/>
          <p14:tracePt t="183725" x="7327900" y="1123950"/>
          <p14:tracePt t="183740" x="7335838" y="1123950"/>
          <p14:tracePt t="183746" x="7351713" y="1123950"/>
          <p14:tracePt t="183762" x="7359650" y="1123950"/>
          <p14:tracePt t="183770" x="7367588" y="1123950"/>
          <p14:tracePt t="183778" x="7375525" y="1131888"/>
          <p14:tracePt t="183794" x="7391400" y="1131888"/>
          <p14:tracePt t="184194" x="7383463" y="1131888"/>
          <p14:tracePt t="184618" x="7391400" y="1131888"/>
          <p14:tracePt t="184626" x="7399338" y="1131888"/>
          <p14:tracePt t="184706" x="7407275" y="1131888"/>
          <p14:tracePt t="184762" x="7415213" y="1131888"/>
          <p14:tracePt t="184802" x="7431088" y="1131888"/>
          <p14:tracePt t="185234" x="7439025" y="1131888"/>
          <p14:tracePt t="185242" x="7446963" y="1131888"/>
          <p14:tracePt t="185250" x="7454900" y="1131888"/>
          <p14:tracePt t="185259" x="7478713" y="1131888"/>
          <p14:tracePt t="185266" x="7496175" y="1131888"/>
          <p14:tracePt t="185275" x="7504113" y="1131888"/>
          <p14:tracePt t="185282" x="7512050" y="1131888"/>
          <p14:tracePt t="185291" x="7527925" y="1131888"/>
          <p14:tracePt t="185298" x="7535863" y="1131888"/>
          <p14:tracePt t="185314" x="7543800" y="1131888"/>
          <p14:tracePt t="185325" x="7559675" y="1131888"/>
          <p14:tracePt t="185370" x="7567613" y="1131888"/>
          <p14:tracePt t="185394" x="7575550" y="1131888"/>
          <p14:tracePt t="185402" x="7583488" y="1131888"/>
          <p14:tracePt t="185410" x="7599363" y="1131888"/>
          <p14:tracePt t="185426" x="7607300" y="1131888"/>
          <p14:tracePt t="185490" x="7615238" y="1131888"/>
          <p14:tracePt t="185507" x="7623175" y="1131888"/>
          <p14:tracePt t="185514" x="7639050" y="1131888"/>
          <p14:tracePt t="185530" x="7646988" y="1131888"/>
          <p14:tracePt t="186698" x="7639050" y="1123950"/>
          <p14:tracePt t="186938" x="7631113" y="1123950"/>
          <p14:tracePt t="186945" x="7623175" y="1123950"/>
          <p14:tracePt t="186962" x="7615238" y="1123950"/>
          <p14:tracePt t="187074" x="7607300" y="1123950"/>
          <p14:tracePt t="187092" x="7591425" y="1123950"/>
          <p14:tracePt t="187210" x="7559675" y="1108075"/>
          <p14:tracePt t="187225" x="7551738" y="1108075"/>
          <p14:tracePt t="187594" x="7535863" y="1108075"/>
          <p14:tracePt t="187601" x="7527925" y="1108075"/>
          <p14:tracePt t="187610" x="7512050" y="1108075"/>
          <p14:tracePt t="187617" x="7496175" y="1108075"/>
          <p14:tracePt t="187626" x="7486650" y="1108075"/>
          <p14:tracePt t="187633" x="7478713" y="1108075"/>
          <p14:tracePt t="187643" x="7470775" y="1108075"/>
          <p14:tracePt t="187658" x="7454900" y="1108075"/>
          <p14:tracePt t="187665" x="7446963" y="1108075"/>
          <p14:tracePt t="187675" x="7439025" y="1108075"/>
          <p14:tracePt t="187697" x="7431088" y="1108075"/>
          <p14:tracePt t="187978" x="7415213" y="1108075"/>
          <p14:tracePt t="188009" x="7407275" y="1108075"/>
          <p14:tracePt t="188017" x="7399338" y="1108075"/>
          <p14:tracePt t="188041" x="7391400" y="1108075"/>
          <p14:tracePt t="188065" x="7375525" y="1108075"/>
          <p14:tracePt t="188074" x="7367588" y="1108075"/>
          <p14:tracePt t="188089" x="7359650" y="1108075"/>
          <p14:tracePt t="188097" x="7343775" y="1108075"/>
          <p14:tracePt t="188106" x="7319963" y="1108075"/>
          <p14:tracePt t="188113" x="7312025" y="1108075"/>
          <p14:tracePt t="188122" x="7288213" y="1108075"/>
          <p14:tracePt t="188129" x="7272338" y="1100138"/>
          <p14:tracePt t="188137" x="7256463" y="1100138"/>
          <p14:tracePt t="188145" x="7248525" y="1100138"/>
          <p14:tracePt t="188161" x="7232650" y="1100138"/>
          <p14:tracePt t="188233" x="7208838" y="1100138"/>
          <p14:tracePt t="188242" x="7200900" y="1100138"/>
          <p14:tracePt t="188249" x="7192963" y="1100138"/>
          <p14:tracePt t="188257" x="7169150" y="1100138"/>
          <p14:tracePt t="188265" x="7153275" y="1100138"/>
          <p14:tracePt t="188274" x="7127875" y="1100138"/>
          <p14:tracePt t="188281" x="7119938" y="1100138"/>
          <p14:tracePt t="188297" x="7112000" y="1100138"/>
          <p14:tracePt t="188307" x="7104063" y="1100138"/>
          <p14:tracePt t="188322" x="7088188" y="1100138"/>
          <p14:tracePt t="188329" x="7080250" y="1100138"/>
          <p14:tracePt t="188337" x="7064375" y="1100138"/>
          <p14:tracePt t="188345" x="7048500" y="1100138"/>
          <p14:tracePt t="188353" x="7040563" y="1100138"/>
          <p14:tracePt t="188361" x="7016750" y="1100138"/>
          <p14:tracePt t="188369" x="7000875" y="1100138"/>
          <p14:tracePt t="188377" x="6977063" y="1100138"/>
          <p14:tracePt t="188385" x="6953250" y="1100138"/>
          <p14:tracePt t="188393" x="6945313" y="1100138"/>
          <p14:tracePt t="188401" x="6937375" y="1100138"/>
          <p14:tracePt t="188409" x="6921500" y="1084263"/>
          <p14:tracePt t="188425" x="6913563" y="1084263"/>
          <p14:tracePt t="188433" x="6905625" y="1084263"/>
          <p14:tracePt t="188449" x="6889750" y="1084263"/>
          <p14:tracePt t="188458" x="6881813" y="1084263"/>
          <p14:tracePt t="188474" x="6865938" y="1076325"/>
          <p14:tracePt t="188490" x="6858000" y="1076325"/>
          <p14:tracePt t="188762" x="6842125" y="1076325"/>
          <p14:tracePt t="188770" x="6826250" y="1076325"/>
          <p14:tracePt t="188778" x="6818313" y="1076325"/>
          <p14:tracePt t="188785" x="6810375" y="1076325"/>
          <p14:tracePt t="188801" x="6794500" y="1060450"/>
          <p14:tracePt t="188809" x="6784975" y="1060450"/>
          <p14:tracePt t="188825" x="6777038" y="1060450"/>
          <p14:tracePt t="188841" x="6769100" y="1060450"/>
          <p14:tracePt t="188858" x="6753225" y="1060450"/>
          <p14:tracePt t="188874" x="6745288" y="1060450"/>
          <p14:tracePt t="188891" x="6737350" y="1060450"/>
          <p14:tracePt t="188907" x="6729413" y="1060450"/>
          <p14:tracePt t="188922" x="6713538" y="1060450"/>
          <p14:tracePt t="188929" x="6689725" y="1060450"/>
          <p14:tracePt t="188945" x="6681788" y="1060450"/>
          <p14:tracePt t="188953" x="6673850" y="1060450"/>
          <p14:tracePt t="188961" x="6657975" y="1060450"/>
          <p14:tracePt t="188969" x="6650038" y="1060450"/>
          <p14:tracePt t="188985" x="6642100" y="1060450"/>
          <p14:tracePt t="189001" x="6634163" y="1060450"/>
          <p14:tracePt t="189009" x="6618288" y="1060450"/>
          <p14:tracePt t="189017" x="6610350" y="1060450"/>
          <p14:tracePt t="189025" x="6602413" y="1060450"/>
          <p14:tracePt t="189033" x="6586538" y="1060450"/>
          <p14:tracePt t="189042" x="6578600" y="1060450"/>
          <p14:tracePt t="189058" x="6570663" y="1060450"/>
          <p14:tracePt t="189065" x="6562725" y="1060450"/>
          <p14:tracePt t="189074" x="6546850" y="1060450"/>
          <p14:tracePt t="189097" x="6538913" y="1060450"/>
          <p14:tracePt t="189201" x="6530975" y="1060450"/>
          <p14:tracePt t="189225" x="6523038" y="1060450"/>
          <p14:tracePt t="189305" x="6507163" y="1060450"/>
          <p14:tracePt t="189338" x="6499225" y="1068388"/>
          <p14:tracePt t="190156" x="6507163" y="1068388"/>
          <p14:tracePt t="190161" x="6530975" y="1076325"/>
          <p14:tracePt t="190169" x="6546850" y="1076325"/>
          <p14:tracePt t="190181" x="6570663" y="1076325"/>
          <p14:tracePt t="190185" x="6578600" y="1076325"/>
          <p14:tracePt t="190194" x="6602413" y="1092200"/>
          <p14:tracePt t="190201" x="6626225" y="1092200"/>
          <p14:tracePt t="190209" x="6650038" y="1092200"/>
          <p14:tracePt t="190217" x="6665913" y="1092200"/>
          <p14:tracePt t="190226" x="6681788" y="1100138"/>
          <p14:tracePt t="190233" x="6689725" y="1100138"/>
          <p14:tracePt t="190241" x="6697663" y="1100138"/>
          <p14:tracePt t="190249" x="6705600" y="1100138"/>
          <p14:tracePt t="190257" x="6729413" y="1100138"/>
          <p14:tracePt t="190265" x="6737350" y="1100138"/>
          <p14:tracePt t="190274" x="6753225" y="1108075"/>
          <p14:tracePt t="190281" x="6769100" y="1116013"/>
          <p14:tracePt t="190290" x="6810375" y="1116013"/>
          <p14:tracePt t="190297" x="6858000" y="1116013"/>
          <p14:tracePt t="190307" x="6905625" y="1131888"/>
          <p14:tracePt t="190313" x="6969125" y="1131888"/>
          <p14:tracePt t="190322" x="7032625" y="1131888"/>
          <p14:tracePt t="190329" x="7072313" y="1131888"/>
          <p14:tracePt t="190337" x="7112000" y="1131888"/>
          <p14:tracePt t="190345" x="7161213" y="1131888"/>
          <p14:tracePt t="190353" x="7185025" y="1131888"/>
          <p14:tracePt t="190361" x="7192963" y="1131888"/>
          <p14:tracePt t="190369" x="7208838" y="1131888"/>
          <p14:tracePt t="190377" x="7216775" y="1131888"/>
          <p14:tracePt t="190385" x="7224713" y="1131888"/>
          <p14:tracePt t="190401" x="7232650" y="1131888"/>
          <p14:tracePt t="190425" x="7248525" y="1131888"/>
          <p14:tracePt t="190441" x="7256463" y="1131888"/>
          <p14:tracePt t="190457" x="7264400" y="1131888"/>
          <p14:tracePt t="190497" x="7272338" y="1131888"/>
          <p14:tracePt t="190513" x="7288213" y="1123950"/>
          <p14:tracePt t="190521" x="7296150" y="1123950"/>
          <p14:tracePt t="190529" x="7304088" y="1123950"/>
          <p14:tracePt t="190545" x="7319963" y="1123950"/>
          <p14:tracePt t="190609" x="7327900" y="1123950"/>
          <p14:tracePt t="190617" x="7335838" y="1123950"/>
          <p14:tracePt t="190626" x="7351713" y="1123950"/>
          <p14:tracePt t="190633" x="7359650" y="1116013"/>
          <p14:tracePt t="190641" x="7367588" y="1116013"/>
          <p14:tracePt t="190649" x="7383463" y="1116013"/>
          <p14:tracePt t="190657" x="7391400" y="1116013"/>
          <p14:tracePt t="190665" x="7399338" y="1116013"/>
          <p14:tracePt t="190681" x="7415213" y="1108075"/>
          <p14:tracePt t="190753" x="7423150" y="1108075"/>
          <p14:tracePt t="190769" x="7431088" y="1108075"/>
          <p14:tracePt t="191729" x="7439025" y="1108075"/>
          <p14:tracePt t="191745" x="7454900" y="1108075"/>
          <p14:tracePt t="194449" x="7446963" y="1108075"/>
          <p14:tracePt t="196032" x="7439025" y="1108075"/>
          <p14:tracePt t="196041" x="7431088" y="1108075"/>
          <p14:tracePt t="196048" x="7423150" y="1108075"/>
          <p14:tracePt t="196744" x="7407275" y="1108075"/>
          <p14:tracePt t="197008" x="7399338" y="1108075"/>
          <p14:tracePt t="197200" x="7383463" y="1116013"/>
          <p14:tracePt t="199776" x="7367588" y="1116013"/>
          <p14:tracePt t="199800" x="7351713" y="1116013"/>
          <p14:tracePt t="199864" x="7343775" y="1116013"/>
          <p14:tracePt t="199874" x="7335838" y="1116013"/>
          <p14:tracePt t="199880" x="7312025" y="1116013"/>
          <p14:tracePt t="199889" x="7280275" y="1123950"/>
          <p14:tracePt t="199896" x="7240588" y="1131888"/>
          <p14:tracePt t="199904" x="7216775" y="1131888"/>
          <p14:tracePt t="199912" x="7208838" y="1131888"/>
          <p14:tracePt t="199920" x="7200900" y="1131888"/>
          <p14:tracePt t="199928" x="7177088" y="1131888"/>
          <p14:tracePt t="200216" x="7169150" y="1131888"/>
          <p14:tracePt t="200224" x="7153275" y="1131888"/>
          <p14:tracePt t="200248" x="7145338" y="1139825"/>
          <p14:tracePt t="200264" x="7135813" y="1139825"/>
          <p14:tracePt t="200280" x="7127875" y="1139825"/>
          <p14:tracePt t="200296" x="7112000" y="1139825"/>
          <p14:tracePt t="200304" x="7104063" y="1139825"/>
          <p14:tracePt t="200320" x="7096125" y="1139825"/>
          <p14:tracePt t="200336" x="7088188" y="1139825"/>
          <p14:tracePt t="200352" x="7072313" y="1139825"/>
          <p14:tracePt t="200360" x="7064375" y="1139825"/>
          <p14:tracePt t="200368" x="7056438" y="1139825"/>
          <p14:tracePt t="200376" x="7040563" y="1139825"/>
          <p14:tracePt t="200384" x="7032625" y="1139825"/>
          <p14:tracePt t="200393" x="7024688" y="1139825"/>
          <p14:tracePt t="200400" x="7016750" y="1139825"/>
          <p14:tracePt t="200409" x="7000875" y="1139825"/>
          <p14:tracePt t="200416" x="6992938" y="1139825"/>
          <p14:tracePt t="200432" x="6985000" y="1139825"/>
          <p14:tracePt t="200464" x="6977063" y="1139825"/>
          <p14:tracePt t="200489" x="6961188" y="1139825"/>
          <p14:tracePt t="200504" x="6953250" y="1139825"/>
          <p14:tracePt t="200576" x="6945313" y="1139825"/>
          <p14:tracePt t="200592" x="6929438" y="1139825"/>
          <p14:tracePt t="200600" x="6921500" y="1139825"/>
          <p14:tracePt t="200608" x="6913563" y="1139825"/>
          <p14:tracePt t="200632" x="6905625" y="1139825"/>
          <p14:tracePt t="200688" x="6889750" y="1139825"/>
          <p14:tracePt t="200696" x="6881813" y="1139825"/>
          <p14:tracePt t="200704" x="6873875" y="1139825"/>
          <p14:tracePt t="200720" x="6858000" y="1139825"/>
          <p14:tracePt t="200776" x="6850063" y="1139825"/>
          <p14:tracePt t="200793" x="6842125" y="1139825"/>
          <p14:tracePt t="200800" x="6834188" y="1139825"/>
          <p14:tracePt t="200816" x="6818313" y="1139825"/>
          <p14:tracePt t="201025" x="6810375" y="1139825"/>
          <p14:tracePt t="201520" x="6784975" y="1139825"/>
          <p14:tracePt t="201528" x="6777038" y="1139825"/>
          <p14:tracePt t="201535" x="6753225" y="1139825"/>
          <p14:tracePt t="201544" x="6729413" y="1139825"/>
          <p14:tracePt t="201551" x="6721475" y="1139825"/>
          <p14:tracePt t="201560" x="6697663" y="1139825"/>
          <p14:tracePt t="201567" x="6681788" y="1139825"/>
          <p14:tracePt t="201576" x="6673850" y="1139825"/>
          <p14:tracePt t="201584" x="6650038" y="1139825"/>
          <p14:tracePt t="201664" x="6642100" y="1139825"/>
          <p14:tracePt t="201679" x="6626225" y="1139825"/>
          <p14:tracePt t="201688" x="6618288" y="1139825"/>
          <p14:tracePt t="201704" x="6610350" y="1139825"/>
          <p14:tracePt t="203128" x="6602413" y="1139825"/>
          <p14:tracePt t="203144" x="6594475" y="1139825"/>
          <p14:tracePt t="206183" x="6578600" y="1139825"/>
          <p14:tracePt t="206192" x="6570663" y="1139825"/>
          <p14:tracePt t="206199" x="6562725" y="1139825"/>
          <p14:tracePt t="206207" x="6546850" y="1139825"/>
          <p14:tracePt t="206224" x="6538913" y="1139825"/>
          <p14:tracePt t="206231" x="6530975" y="1139825"/>
          <p14:tracePt t="206506" x="6523038" y="1139825"/>
          <p14:tracePt t="206519" x="6507163" y="1139825"/>
          <p14:tracePt t="206543" x="6499225" y="1139825"/>
          <p14:tracePt t="206560" x="6475413" y="1139825"/>
          <p14:tracePt t="206576" x="6459538" y="1131888"/>
          <p14:tracePt t="206583" x="6451600" y="1123950"/>
          <p14:tracePt t="206592" x="6442075" y="1123950"/>
          <p14:tracePt t="206599" x="6434138" y="1123950"/>
          <p14:tracePt t="206624" x="6426200" y="1123950"/>
          <p14:tracePt t="206711" x="6410325" y="1123950"/>
          <p14:tracePt t="206727" x="6402388" y="1123950"/>
          <p14:tracePt t="207959" x="6394450" y="1123950"/>
          <p14:tracePt t="207998" x="6378575" y="1123950"/>
          <p14:tracePt t="208022" x="6378575" y="1131888"/>
          <p14:tracePt t="208039" x="6362700" y="1147763"/>
          <p14:tracePt t="208055" x="6362700" y="1155700"/>
          <p14:tracePt t="208086" x="6354763" y="1171575"/>
          <p14:tracePt t="208191" x="6354763" y="1179513"/>
          <p14:tracePt t="208215" x="6354763" y="1187450"/>
          <p14:tracePt t="208224" x="6354763" y="1195388"/>
          <p14:tracePt t="208247" x="6354763" y="1204913"/>
          <p14:tracePt t="208271" x="6354763" y="1220788"/>
          <p14:tracePt t="208279" x="6346825" y="1220788"/>
          <p14:tracePt t="208367" x="6338888" y="1236663"/>
          <p14:tracePt t="208447" x="6330950" y="1244600"/>
          <p14:tracePt t="208511" x="6323013" y="1252538"/>
          <p14:tracePt t="208527" x="6315075" y="1252538"/>
          <p14:tracePt t="208575" x="6307138" y="1260475"/>
          <p14:tracePt t="208599" x="6299200" y="1276350"/>
          <p14:tracePt t="208615" x="6283325" y="1284288"/>
          <p14:tracePt t="208663" x="6275388" y="1284288"/>
          <p14:tracePt t="208679" x="6267450" y="1292225"/>
          <p14:tracePt t="208727" x="6251575" y="1300163"/>
          <p14:tracePt t="208751" x="6235700" y="1308100"/>
          <p14:tracePt t="208889" x="6235700" y="1323975"/>
          <p14:tracePt t="208919" x="6227763" y="1331913"/>
          <p14:tracePt t="209407" x="6235700" y="1331913"/>
          <p14:tracePt t="209486" x="6243638" y="1331913"/>
          <p14:tracePt t="209527" x="6243638" y="1339850"/>
          <p14:tracePt t="209551" x="6235700" y="1355725"/>
          <p14:tracePt t="209559" x="6227763" y="1363663"/>
          <p14:tracePt t="209566" x="6219825" y="1371600"/>
          <p14:tracePt t="209575" x="6211888" y="1379538"/>
          <p14:tracePt t="209583" x="6188075" y="1387475"/>
          <p14:tracePt t="209591" x="6172200" y="1387475"/>
          <p14:tracePt t="209598" x="6148388" y="1403350"/>
          <p14:tracePt t="209615" x="6140450" y="1403350"/>
          <p14:tracePt t="209631" x="6132513" y="1403350"/>
          <p14:tracePt t="209647" x="6116638" y="1411288"/>
          <p14:tracePt t="209655" x="6108700" y="1411288"/>
          <p14:tracePt t="209671" x="6100763" y="1411288"/>
          <p14:tracePt t="209679" x="6083300" y="1411288"/>
          <p14:tracePt t="209686" x="6075363" y="1411288"/>
          <p14:tracePt t="209703" x="6067425" y="1411288"/>
          <p14:tracePt t="209718" x="6059488" y="1411288"/>
          <p14:tracePt t="209734" x="6043613" y="1411288"/>
          <p14:tracePt t="209743" x="6035675" y="1411288"/>
          <p14:tracePt t="209759" x="6011863" y="1411288"/>
          <p14:tracePt t="209776" x="6003925" y="1411288"/>
          <p14:tracePt t="209791" x="5995988" y="1411288"/>
          <p14:tracePt t="209814" x="5980113" y="1411288"/>
          <p14:tracePt t="209825" x="5972175" y="1411288"/>
          <p14:tracePt t="209841" x="5964238" y="1411288"/>
          <p14:tracePt t="209847" x="5948363" y="1411288"/>
          <p14:tracePt t="209855" x="5940425" y="1411288"/>
          <p14:tracePt t="209863" x="5932488" y="1411288"/>
          <p14:tracePt t="209871" x="5908675" y="1411288"/>
          <p14:tracePt t="209879" x="5900738" y="1411288"/>
          <p14:tracePt t="209886" x="5876925" y="1411288"/>
          <p14:tracePt t="209895" x="5861050" y="1411288"/>
          <p14:tracePt t="209903" x="5853113" y="1411288"/>
          <p14:tracePt t="209918" x="5845175" y="1411288"/>
          <p14:tracePt t="209959" x="5829300" y="1411288"/>
          <p14:tracePt t="209967" x="5821363" y="1411288"/>
          <p14:tracePt t="209975" x="5813425" y="1411288"/>
          <p14:tracePt t="209983" x="5805488" y="1411288"/>
          <p14:tracePt t="209991" x="5789613" y="1411288"/>
          <p14:tracePt t="209998" x="5781675" y="1411288"/>
          <p14:tracePt t="210007" x="5773738" y="1411288"/>
          <p14:tracePt t="210014" x="5757863" y="1411288"/>
          <p14:tracePt t="210030" x="5749925" y="1411288"/>
          <p14:tracePt t="210040" x="5740400" y="1411288"/>
          <p14:tracePt t="210055" x="5732463" y="1411288"/>
          <p14:tracePt t="210062" x="5716588" y="1411288"/>
          <p14:tracePt t="210070" x="5708650" y="1411288"/>
          <p14:tracePt t="210086" x="5700713" y="1411288"/>
          <p14:tracePt t="210094" x="5684838" y="1411288"/>
          <p14:tracePt t="210102" x="5676900" y="1411288"/>
          <p14:tracePt t="210118" x="5668963" y="1411288"/>
          <p14:tracePt t="210126" x="5661025" y="1411288"/>
          <p14:tracePt t="210142" x="5653088" y="1411288"/>
          <p14:tracePt t="210158" x="5637213" y="1411288"/>
          <p14:tracePt t="210175" x="5629275" y="1411288"/>
          <p14:tracePt t="210182" x="5621338" y="1411288"/>
          <p14:tracePt t="210191" x="5605463" y="1411288"/>
          <p14:tracePt t="210198" x="5597525" y="1411288"/>
          <p14:tracePt t="210207" x="5589588" y="1411288"/>
          <p14:tracePt t="210214" x="5581650" y="1411288"/>
          <p14:tracePt t="210223" x="5565775" y="1411288"/>
          <p14:tracePt t="210230" x="5557838" y="1411288"/>
          <p14:tracePt t="210240" x="5549900" y="1411288"/>
          <p14:tracePt t="210246" x="5541963" y="1403350"/>
          <p14:tracePt t="210262" x="5518150" y="1403350"/>
          <p14:tracePt t="210278" x="5510213" y="1403350"/>
          <p14:tracePt t="210286" x="5494338" y="1403350"/>
          <p14:tracePt t="210294" x="5486400" y="1403350"/>
          <p14:tracePt t="210302" x="5478463" y="1387475"/>
          <p14:tracePt t="210310" x="5470525" y="1387475"/>
          <p14:tracePt t="210326" x="5446713" y="1387475"/>
          <p14:tracePt t="210334" x="5438775" y="1387475"/>
          <p14:tracePt t="210343" x="5422900" y="1387475"/>
          <p14:tracePt t="210350" x="5407025" y="1387475"/>
          <p14:tracePt t="210359" x="5389563" y="1379538"/>
          <p14:tracePt t="210366" x="5365750" y="1379538"/>
          <p14:tracePt t="210374" x="5357813" y="1379538"/>
          <p14:tracePt t="210382" x="5341938" y="1371600"/>
          <p14:tracePt t="210390" x="5318125" y="1363663"/>
          <p14:tracePt t="210407" x="5294313" y="1363663"/>
          <p14:tracePt t="210414" x="5286375" y="1363663"/>
          <p14:tracePt t="210423" x="5278438" y="1363663"/>
          <p14:tracePt t="210430" x="5270500" y="1363663"/>
          <p14:tracePt t="210440" x="5254625" y="1363663"/>
          <p14:tracePt t="210455" x="5246688" y="1355725"/>
          <p14:tracePt t="210462" x="5238750" y="1355725"/>
          <p14:tracePt t="210470" x="5230813" y="1355725"/>
          <p14:tracePt t="210478" x="5222875" y="1355725"/>
          <p14:tracePt t="210486" x="5214938" y="1355725"/>
          <p14:tracePt t="210494" x="5207000" y="1347788"/>
          <p14:tracePt t="210502" x="5199063" y="1347788"/>
          <p14:tracePt t="210510" x="5191125" y="1347788"/>
          <p14:tracePt t="210518" x="5175250" y="1347788"/>
          <p14:tracePt t="210526" x="5167313" y="1347788"/>
          <p14:tracePt t="210534" x="5143500" y="1347788"/>
          <p14:tracePt t="210542" x="5135563" y="1347788"/>
          <p14:tracePt t="210559" x="5127625" y="1347788"/>
          <p14:tracePt t="210575" x="5111750" y="1347788"/>
          <p14:tracePt t="210582" x="5103813" y="1347788"/>
          <p14:tracePt t="210598" x="5095875" y="1347788"/>
          <p14:tracePt t="210607" x="5080000" y="1347788"/>
          <p14:tracePt t="210614" x="5056188" y="1347788"/>
          <p14:tracePt t="210623" x="5046663" y="1347788"/>
          <p14:tracePt t="210630" x="5038725" y="1347788"/>
          <p14:tracePt t="210640" x="5014913" y="1347788"/>
          <p14:tracePt t="210646" x="4975225" y="1347788"/>
          <p14:tracePt t="210655" x="4951413" y="1347788"/>
          <p14:tracePt t="210662" x="4927600" y="1347788"/>
          <p14:tracePt t="210670" x="4903788" y="1347788"/>
          <p14:tracePt t="210678" x="4895850" y="1347788"/>
          <p14:tracePt t="210686" x="4872038" y="1347788"/>
          <p14:tracePt t="210694" x="4856163" y="1347788"/>
          <p14:tracePt t="210702" x="4848225" y="1347788"/>
          <p14:tracePt t="210710" x="4824413" y="1347788"/>
          <p14:tracePt t="210718" x="4816475" y="1347788"/>
          <p14:tracePt t="210726" x="4800600" y="1347788"/>
          <p14:tracePt t="210734" x="4792663" y="1347788"/>
          <p14:tracePt t="210742" x="4784725" y="1347788"/>
          <p14:tracePt t="210758" x="4776788" y="1347788"/>
          <p14:tracePt t="210775" x="4760913" y="1347788"/>
          <p14:tracePt t="210798" x="4752975" y="1347788"/>
          <p14:tracePt t="210807" x="4745038" y="1347788"/>
          <p14:tracePt t="210814" x="4729163" y="1347788"/>
          <p14:tracePt t="210830" x="4721225" y="1347788"/>
          <p14:tracePt t="210840" x="4695825" y="1347788"/>
          <p14:tracePt t="210846" x="4679950" y="1347788"/>
          <p14:tracePt t="210854" x="4664075" y="1347788"/>
          <p14:tracePt t="210862" x="4656138" y="1347788"/>
          <p14:tracePt t="210870" x="4640263" y="1347788"/>
          <p14:tracePt t="210878" x="4632325" y="1347788"/>
          <p14:tracePt t="210886" x="4624388" y="1347788"/>
          <p14:tracePt t="210950" x="4616450" y="1347788"/>
          <p14:tracePt t="210959" x="4600575" y="1347788"/>
          <p14:tracePt t="210966" x="4592638" y="1347788"/>
          <p14:tracePt t="210982" x="4584700" y="1347788"/>
          <p14:tracePt t="210990" x="4568825" y="1347788"/>
          <p14:tracePt t="211006" x="4560888" y="1347788"/>
          <p14:tracePt t="211030" x="4552950" y="1347788"/>
          <p14:tracePt t="211039" x="4545013" y="1347788"/>
          <p14:tracePt t="211055" x="4537075" y="1347788"/>
          <p14:tracePt t="211070" x="4521200" y="1347788"/>
          <p14:tracePt t="211086" x="4513263" y="1347788"/>
          <p14:tracePt t="211094" x="4505325" y="1339850"/>
          <p14:tracePt t="211102" x="4489450" y="1339850"/>
          <p14:tracePt t="211110" x="4465638" y="1339850"/>
          <p14:tracePt t="211118" x="4441825" y="1339850"/>
          <p14:tracePt t="211126" x="4433888" y="1339850"/>
          <p14:tracePt t="211134" x="4410075" y="1339850"/>
          <p14:tracePt t="211142" x="4402138" y="1323975"/>
          <p14:tracePt t="211150" x="4386263" y="1323975"/>
          <p14:tracePt t="211158" x="4378325" y="1323975"/>
          <p14:tracePt t="211166" x="4370388" y="1323975"/>
          <p14:tracePt t="211174" x="4344988" y="1323975"/>
          <p14:tracePt t="211182" x="4329113" y="1323975"/>
          <p14:tracePt t="211190" x="4321175" y="1323975"/>
          <p14:tracePt t="211198" x="4313238" y="1323975"/>
          <p14:tracePt t="211206" x="4305300" y="1323975"/>
          <p14:tracePt t="211214" x="4289425" y="1323975"/>
          <p14:tracePt t="211223" x="4281488" y="1323975"/>
          <p14:tracePt t="211230" x="4273550" y="1323975"/>
          <p14:tracePt t="211240" x="4257675" y="1323975"/>
          <p14:tracePt t="211246" x="4241800" y="1323975"/>
          <p14:tracePt t="211254" x="4225925" y="1323975"/>
          <p14:tracePt t="211262" x="4202113" y="1323975"/>
          <p14:tracePt t="211270" x="4194175" y="1323975"/>
          <p14:tracePt t="211278" x="4170363" y="1323975"/>
          <p14:tracePt t="211286" x="4146550" y="1323975"/>
          <p14:tracePt t="211294" x="4138613" y="1323975"/>
          <p14:tracePt t="211302" x="4114800" y="1323975"/>
          <p14:tracePt t="211310" x="4098925" y="1323975"/>
          <p14:tracePt t="211318" x="4075113" y="1323975"/>
          <p14:tracePt t="211326" x="4067175" y="1323975"/>
          <p14:tracePt t="211334" x="4043363" y="1323975"/>
          <p14:tracePt t="211342" x="4027488" y="1323975"/>
          <p14:tracePt t="211350" x="3994150" y="1323975"/>
          <p14:tracePt t="211358" x="3978275" y="1323975"/>
          <p14:tracePt t="211366" x="3946525" y="1323975"/>
          <p14:tracePt t="211374" x="3922713" y="1323975"/>
          <p14:tracePt t="211382" x="3898900" y="1331913"/>
          <p14:tracePt t="211391" x="3835400" y="1331913"/>
          <p14:tracePt t="211398" x="3811588" y="1331913"/>
          <p14:tracePt t="211407" x="3787775" y="1339850"/>
          <p14:tracePt t="211414" x="3771900" y="1339850"/>
          <p14:tracePt t="211423" x="3748088" y="1339850"/>
          <p14:tracePt t="211438" x="3740150" y="1339850"/>
          <p14:tracePt t="211470" x="3732213" y="1347788"/>
          <p14:tracePt t="211518" x="3732213" y="1355725"/>
          <p14:tracePt t="211543" x="3724275" y="1355725"/>
          <p14:tracePt t="211550" x="3708400" y="1355725"/>
          <p14:tracePt t="211566" x="3700463" y="1355725"/>
          <p14:tracePt t="211574" x="3692525" y="1355725"/>
          <p14:tracePt t="211590" x="3684588" y="1355725"/>
          <p14:tracePt t="211598" x="3668713" y="1355725"/>
          <p14:tracePt t="211608" x="3660775" y="1355725"/>
          <p14:tracePt t="211630" x="3651250" y="1355725"/>
          <p14:tracePt t="211678" x="3635375" y="1355725"/>
          <p14:tracePt t="211686" x="3627438" y="1355725"/>
          <p14:tracePt t="211694" x="3619500" y="1355725"/>
          <p14:tracePt t="211710" x="3611563" y="1355725"/>
          <p14:tracePt t="211718" x="3595688" y="1355725"/>
          <p14:tracePt t="211727" x="3587750" y="1355725"/>
          <p14:tracePt t="211734" x="3579813" y="1355725"/>
          <p14:tracePt t="211750" x="3563938" y="1355725"/>
          <p14:tracePt t="211759" x="3548063" y="1355725"/>
          <p14:tracePt t="211766" x="3548063" y="1363663"/>
          <p14:tracePt t="211807" x="3540125" y="1363663"/>
          <p14:tracePt t="211855" x="3540125" y="1371600"/>
          <p14:tracePt t="211870" x="3524250" y="1371600"/>
          <p14:tracePt t="211886" x="3516313" y="1371600"/>
          <p14:tracePt t="211894" x="3508375" y="1371600"/>
          <p14:tracePt t="211910" x="3500438" y="1379538"/>
          <p14:tracePt t="211950" x="3484563" y="1379538"/>
          <p14:tracePt t="211975" x="3476625" y="1379538"/>
          <p14:tracePt t="211982" x="3476625" y="1387475"/>
          <p14:tracePt t="211990" x="3468688" y="1387475"/>
          <p14:tracePt t="212006" x="3460750" y="1387475"/>
          <p14:tracePt t="212014" x="3452813" y="1387475"/>
          <p14:tracePt t="212023" x="3436938" y="1387475"/>
          <p14:tracePt t="212040" x="3429000" y="1387475"/>
          <p14:tracePt t="212046" x="3413125" y="1395413"/>
          <p14:tracePt t="212062" x="3405188" y="1403350"/>
          <p14:tracePt t="212086" x="3397250" y="1403350"/>
          <p14:tracePt t="212150" x="3381375" y="1403350"/>
          <p14:tracePt t="212407" x="3373438" y="1411288"/>
          <p14:tracePt t="212558" x="3373438" y="1427163"/>
          <p14:tracePt t="212565" x="3373438" y="1435100"/>
          <p14:tracePt t="212574" x="3373438" y="1443038"/>
          <p14:tracePt t="212581" x="3357563" y="1458913"/>
          <p14:tracePt t="212590" x="3357563" y="1466850"/>
          <p14:tracePt t="212623" x="3349625" y="1474788"/>
          <p14:tracePt t="212710" x="3333750" y="1498600"/>
          <p14:tracePt t="212823" x="3333750" y="1506538"/>
          <p14:tracePt t="212830" x="3333750" y="1514475"/>
          <p14:tracePt t="212934" x="3325813" y="1514475"/>
          <p14:tracePt t="213559" x="3325813" y="1530350"/>
          <p14:tracePt t="213774" x="3325813" y="1538288"/>
          <p14:tracePt t="213806" x="3325813" y="1547813"/>
          <p14:tracePt t="213990" x="3349625" y="1579563"/>
          <p14:tracePt t="213998" x="3365500" y="1611313"/>
          <p14:tracePt t="214007" x="3389313" y="1635125"/>
          <p14:tracePt t="214014" x="3397250" y="1643063"/>
          <p14:tracePt t="214024" x="3405188" y="1658938"/>
          <p14:tracePt t="214543" x="3389313" y="1658938"/>
          <p14:tracePt t="214582" x="3381375" y="1658938"/>
          <p14:tracePt t="214622" x="3373438" y="1658938"/>
          <p14:tracePt t="214694" x="3357563" y="1658938"/>
          <p14:tracePt t="214710" x="3349625" y="1658938"/>
          <p14:tracePt t="214718" x="3341688" y="1658938"/>
          <p14:tracePt t="214726" x="3333750" y="1658938"/>
          <p14:tracePt t="214814" x="3317875" y="1658938"/>
          <p14:tracePt t="214854" x="3317875" y="1666875"/>
          <p14:tracePt t="214974" x="3308350" y="1666875"/>
          <p14:tracePt t="215014" x="3300413" y="1666875"/>
          <p14:tracePt t="215262" x="3292475" y="1666875"/>
          <p14:tracePt t="217805" x="3284538" y="1666875"/>
          <p14:tracePt t="217824" x="3284538" y="1651000"/>
          <p14:tracePt t="217829" x="3284538" y="1643063"/>
          <p14:tracePt t="217845" x="3284538" y="1627188"/>
          <p14:tracePt t="217869" x="3292475" y="1627188"/>
          <p14:tracePt t="217909" x="3300413" y="1619250"/>
          <p14:tracePt t="217934" x="3308350" y="1611313"/>
          <p14:tracePt t="217949" x="3308350" y="1603375"/>
          <p14:tracePt t="217997" x="3308350" y="1595438"/>
          <p14:tracePt t="218022" x="3325813" y="1579563"/>
          <p14:tracePt t="218029" x="3325813" y="1571625"/>
          <p14:tracePt t="218054" x="3325813" y="1555750"/>
          <p14:tracePt t="218061" x="3333750" y="1547813"/>
          <p14:tracePt t="218134" x="3333750" y="1538288"/>
          <p14:tracePt t="218181" x="3333750" y="1530350"/>
          <p14:tracePt t="218301" x="3333750" y="1514475"/>
          <p14:tracePt t="236811" x="3325813" y="1514475"/>
          <p14:tracePt t="236819" x="3300413" y="1514475"/>
          <p14:tracePt t="236827" x="3260725" y="1514475"/>
          <p14:tracePt t="236835" x="3236913" y="1514475"/>
          <p14:tracePt t="236924" x="3221038" y="1514475"/>
          <p14:tracePt t="236931" x="3197225" y="1514475"/>
          <p14:tracePt t="236943" x="3189288" y="1514475"/>
          <p14:tracePt t="236947" x="3165475" y="1514475"/>
          <p14:tracePt t="236958" x="3141663" y="1514475"/>
          <p14:tracePt t="236963" x="3133725" y="1514475"/>
          <p14:tracePt t="236982" x="3117850" y="1514475"/>
          <p14:tracePt t="236983" x="3086100" y="1514475"/>
          <p14:tracePt t="236995" x="3086100" y="1530350"/>
          <p14:tracePt t="237010" x="3070225" y="1538288"/>
          <p14:tracePt t="237018" x="3054350" y="1563688"/>
          <p14:tracePt t="237026" x="3022600" y="1603375"/>
          <p14:tracePt t="237034" x="2967038" y="1674813"/>
          <p14:tracePt t="237042" x="2901950" y="1746250"/>
          <p14:tracePt t="237050" x="2830513" y="1809750"/>
          <p14:tracePt t="237059" x="2735263" y="1914525"/>
          <p14:tracePt t="237066" x="2647950" y="2041525"/>
          <p14:tracePt t="237075" x="2535238" y="2192338"/>
          <p14:tracePt t="237082" x="2455863" y="2376488"/>
          <p14:tracePt t="237091" x="2408238" y="2576513"/>
          <p14:tracePt t="237098" x="2352675" y="2767013"/>
          <p14:tracePt t="237107" x="2336800" y="2886075"/>
          <p14:tracePt t="237114" x="2320925" y="3030538"/>
          <p14:tracePt t="237123" x="2320925" y="3149600"/>
          <p14:tracePt t="237130" x="2281238" y="3286125"/>
          <p14:tracePt t="237139" x="2255838" y="3468688"/>
          <p14:tracePt t="237158" x="2208213" y="3795713"/>
          <p14:tracePt t="237162" x="2160588" y="4035425"/>
          <p14:tracePt t="237171" x="2136775" y="4194175"/>
          <p14:tracePt t="237178" x="2112963" y="4362450"/>
          <p14:tracePt t="237186" x="2097088" y="4505325"/>
          <p14:tracePt t="237194" x="2057400" y="4600575"/>
          <p14:tracePt t="237202" x="1993900" y="4745038"/>
          <p14:tracePt t="237210" x="1978025" y="4840288"/>
          <p14:tracePt t="237218" x="1946275" y="4951413"/>
          <p14:tracePt t="237226" x="1897063" y="5040313"/>
          <p14:tracePt t="237234" x="1865313" y="5080000"/>
          <p14:tracePt t="237242" x="1841500" y="5095875"/>
          <p14:tracePt t="237250" x="1833563" y="5095875"/>
          <p14:tracePt t="237259" x="1809750" y="5095875"/>
          <p14:tracePt t="237266" x="1754188" y="5095875"/>
          <p14:tracePt t="237275" x="1738313" y="5095875"/>
          <p14:tracePt t="237282" x="1722438" y="5064125"/>
          <p14:tracePt t="237291" x="1706563" y="5064125"/>
          <p14:tracePt t="237515" x="1666875" y="5080000"/>
          <p14:tracePt t="237525" x="1635125" y="5151438"/>
          <p14:tracePt t="237531" x="1562100" y="5167313"/>
          <p14:tracePt t="237542" x="1538288" y="5199063"/>
          <p14:tracePt t="237546" x="1530350" y="5199063"/>
          <p14:tracePt t="237556" x="1498600" y="5222875"/>
          <p14:tracePt t="237562" x="1498600" y="5246688"/>
          <p14:tracePt t="237571" x="1490663" y="5294313"/>
          <p14:tracePt t="237578" x="1490663" y="5319713"/>
          <p14:tracePt t="237586" x="1490663" y="5359400"/>
          <p14:tracePt t="237594" x="1490663" y="5383213"/>
          <p14:tracePt t="237602" x="1490663" y="5407025"/>
          <p14:tracePt t="237610" x="1490663" y="5430838"/>
          <p14:tracePt t="237618" x="1490663" y="5438775"/>
          <p14:tracePt t="237626" x="1490663" y="5446713"/>
          <p14:tracePt t="237634" x="1490663" y="5462588"/>
          <p14:tracePt t="237650" x="1482725" y="5478463"/>
          <p14:tracePt t="237666" x="1466850" y="5486400"/>
          <p14:tracePt t="237675" x="1458913" y="5502275"/>
          <p14:tracePt t="237682" x="1443038" y="5510213"/>
          <p14:tracePt t="237691" x="1435100" y="5510213"/>
          <p14:tracePt t="237698" x="1427163" y="5518150"/>
          <p14:tracePt t="237714" x="1411288" y="5526088"/>
          <p14:tracePt t="237723" x="1403350" y="5534025"/>
          <p14:tracePt t="237746" x="1395413" y="5541963"/>
          <p14:tracePt t="237756" x="1379538" y="5549900"/>
          <p14:tracePt t="237762" x="1355725" y="5565775"/>
          <p14:tracePt t="237771" x="1323975" y="5597525"/>
          <p14:tracePt t="237778" x="1292225" y="5629275"/>
          <p14:tracePt t="237786" x="1244600" y="5678488"/>
          <p14:tracePt t="237794" x="1203325" y="5718175"/>
          <p14:tracePt t="237802" x="1163638" y="5749925"/>
          <p14:tracePt t="237810" x="1139825" y="5757863"/>
          <p14:tracePt t="237818" x="1116013" y="5773738"/>
          <p14:tracePt t="237826" x="1092200" y="5789613"/>
          <p14:tracePt t="237834" x="1092200" y="5797550"/>
          <p14:tracePt t="237891" x="1076325" y="5805488"/>
          <p14:tracePt t="237898" x="1068388" y="5813425"/>
          <p14:tracePt t="237907" x="1052513" y="5829300"/>
          <p14:tracePt t="237914" x="1028700" y="5837238"/>
          <p14:tracePt t="237923" x="1012825" y="5845175"/>
          <p14:tracePt t="237930" x="1004888" y="5861050"/>
          <p14:tracePt t="237939" x="973138" y="5868988"/>
          <p14:tracePt t="237946" x="949325" y="5868988"/>
          <p14:tracePt t="237956" x="933450" y="5876925"/>
          <p14:tracePt t="237971" x="917575" y="5876925"/>
          <p14:tracePt t="238043" x="925513" y="5876925"/>
          <p14:tracePt t="238051" x="933450" y="5876925"/>
          <p14:tracePt t="238147" x="941388" y="5876925"/>
          <p14:tracePt t="238157" x="957263" y="5876925"/>
          <p14:tracePt t="238170" x="965200" y="5876925"/>
          <p14:tracePt t="238178" x="973138" y="5876925"/>
          <p14:tracePt t="238186" x="981075" y="5876925"/>
          <p14:tracePt t="238194" x="996950" y="5876925"/>
          <p14:tracePt t="238202" x="1012825" y="5884863"/>
          <p14:tracePt t="238210" x="1012825" y="5892800"/>
          <p14:tracePt t="238218" x="1036638" y="5892800"/>
          <p14:tracePt t="238226" x="1044575" y="5900738"/>
          <p14:tracePt t="238234" x="1068388" y="5900738"/>
          <p14:tracePt t="238242" x="1084263" y="5900738"/>
          <p14:tracePt t="238298" x="1076325" y="5900738"/>
          <p14:tracePt t="238314" x="1068388" y="5900738"/>
          <p14:tracePt t="238507" x="1084263" y="5900738"/>
          <p14:tracePt t="238587" x="1092200" y="5900738"/>
          <p14:tracePt t="238595" x="1116013" y="5900738"/>
          <p14:tracePt t="238603" x="1139825" y="5900738"/>
          <p14:tracePt t="238611" x="1179513" y="5900738"/>
          <p14:tracePt t="238619" x="1203325" y="5900738"/>
          <p14:tracePt t="238627" x="1228725" y="5900738"/>
          <p14:tracePt t="238819" x="1211263" y="5900738"/>
          <p14:tracePt t="238827" x="1187450" y="5900738"/>
          <p14:tracePt t="238835" x="1179513" y="5900738"/>
          <p14:tracePt t="238843" x="1155700" y="5900738"/>
          <p14:tracePt t="239131" x="1163638" y="5900738"/>
          <p14:tracePt t="239339" x="1155700" y="5900738"/>
          <p14:tracePt t="239443" x="1171575" y="5900738"/>
          <p14:tracePt t="239451" x="1203325" y="5900738"/>
          <p14:tracePt t="239459" x="1252538" y="5900738"/>
          <p14:tracePt t="239467" x="1300163" y="5900738"/>
          <p14:tracePt t="239474" x="1339850" y="5900738"/>
          <p14:tracePt t="239483" x="1347788" y="5900738"/>
          <p14:tracePt t="239595" x="1339850" y="5916613"/>
          <p14:tracePt t="239610" x="1331913" y="5916613"/>
          <p14:tracePt t="239643" x="1316038" y="5916613"/>
          <p14:tracePt t="239650" x="1292225" y="5916613"/>
          <p14:tracePt t="239659" x="1268413" y="5916613"/>
          <p14:tracePt t="239666" x="1244600" y="5916613"/>
          <p14:tracePt t="239675" x="1203325" y="5916613"/>
          <p14:tracePt t="239682" x="1179513" y="5916613"/>
          <p14:tracePt t="239691" x="1155700" y="5908675"/>
          <p14:tracePt t="239698" x="1131888" y="5908675"/>
          <p14:tracePt t="239707" x="1123950" y="5908675"/>
          <p14:tracePt t="239714" x="1108075" y="5908675"/>
          <p14:tracePt t="239724" x="1108075" y="5900738"/>
          <p14:tracePt t="239730" x="1100138" y="5900738"/>
          <p14:tracePt t="240043" x="1108075" y="5900738"/>
          <p14:tracePt t="240051" x="1116013" y="5900738"/>
          <p14:tracePt t="240058" x="1131888" y="5900738"/>
          <p14:tracePt t="240066" x="1147763" y="5900738"/>
          <p14:tracePt t="240075" x="1171575" y="5900738"/>
          <p14:tracePt t="240082" x="1179513" y="5900738"/>
          <p14:tracePt t="240243" x="1203325" y="5900738"/>
          <p14:tracePt t="240259" x="1220788" y="5900738"/>
          <p14:tracePt t="240266" x="1228725" y="5900738"/>
          <p14:tracePt t="240982" x="1195388" y="5900738"/>
          <p14:tracePt t="240987" x="1171575" y="5900738"/>
          <p14:tracePt t="240994" x="1163638" y="5900738"/>
          <p14:tracePt t="241122" x="1147763" y="5900738"/>
          <p14:tracePt t="243778" x="1155700" y="5900738"/>
          <p14:tracePt t="243786" x="1195388" y="5868988"/>
          <p14:tracePt t="243794" x="1252538" y="5845175"/>
          <p14:tracePt t="243802" x="1292225" y="5821363"/>
          <p14:tracePt t="243810" x="1339850" y="5789613"/>
          <p14:tracePt t="243818" x="1379538" y="5773738"/>
          <p14:tracePt t="243826" x="1411288" y="5749925"/>
          <p14:tracePt t="243833" x="1482725" y="5718175"/>
          <p14:tracePt t="243842" x="1554163" y="5662613"/>
          <p14:tracePt t="243849" x="1666875" y="5605463"/>
          <p14:tracePt t="243858" x="1770063" y="5549900"/>
          <p14:tracePt t="243865" x="1873250" y="5494338"/>
          <p14:tracePt t="243874" x="2041525" y="5399088"/>
          <p14:tracePt t="243881" x="2176463" y="5343525"/>
          <p14:tracePt t="243890" x="2328863" y="5262563"/>
          <p14:tracePt t="243897" x="2511425" y="5175250"/>
          <p14:tracePt t="243907" x="2703513" y="5064125"/>
          <p14:tracePt t="243913" x="2870200" y="4967288"/>
          <p14:tracePt t="243924" x="3038475" y="4872038"/>
          <p14:tracePt t="243929" x="3101975" y="4808538"/>
          <p14:tracePt t="243939" x="3157538" y="4752975"/>
          <p14:tracePt t="243945" x="3205163" y="4689475"/>
          <p14:tracePt t="243954" x="3236913" y="4641850"/>
          <p14:tracePt t="243961" x="3276600" y="4560888"/>
          <p14:tracePt t="243970" x="3325813" y="4489450"/>
          <p14:tracePt t="243977" x="3349625" y="4410075"/>
          <p14:tracePt t="243985" x="3381375" y="4322763"/>
          <p14:tracePt t="243994" x="3444875" y="4186238"/>
          <p14:tracePt t="244001" x="3500438" y="4035425"/>
          <p14:tracePt t="244009" x="3540125" y="3883025"/>
          <p14:tracePt t="244018" x="3563938" y="3771900"/>
          <p14:tracePt t="244026" x="3603625" y="3636963"/>
          <p14:tracePt t="244033" x="3643313" y="3476625"/>
          <p14:tracePt t="244042" x="3660775" y="3397250"/>
          <p14:tracePt t="244049" x="3660775" y="3333750"/>
          <p14:tracePt t="244058" x="3676650" y="3262313"/>
          <p14:tracePt t="244065" x="3692525" y="3205163"/>
          <p14:tracePt t="244074" x="3724275" y="3149600"/>
          <p14:tracePt t="244081" x="3724275" y="3125788"/>
          <p14:tracePt t="244090" x="3724275" y="3078163"/>
          <p14:tracePt t="244097" x="3740150" y="3038475"/>
          <p14:tracePt t="244107" x="3740150" y="2998788"/>
          <p14:tracePt t="244113" x="3740150" y="2974975"/>
          <p14:tracePt t="244124" x="3740150" y="2951163"/>
          <p14:tracePt t="244129" x="3740150" y="2909888"/>
          <p14:tracePt t="244138" x="3740150" y="2886075"/>
          <p14:tracePt t="244145" x="3740150" y="2878138"/>
          <p14:tracePt t="244159" x="3740150" y="2846388"/>
          <p14:tracePt t="244161" x="3724275" y="2822575"/>
          <p14:tracePt t="244169" x="3724275" y="2814638"/>
          <p14:tracePt t="244178" x="3716338" y="2798763"/>
          <p14:tracePt t="244185" x="3716338" y="2774950"/>
          <p14:tracePt t="244193" x="3716338" y="2759075"/>
          <p14:tracePt t="244201" x="3716338" y="2711450"/>
          <p14:tracePt t="244209" x="3716338" y="2647950"/>
          <p14:tracePt t="244217" x="3716338" y="2584450"/>
          <p14:tracePt t="244226" x="3716338" y="2535238"/>
          <p14:tracePt t="244234" x="3716338" y="2487613"/>
          <p14:tracePt t="244242" x="3724275" y="2455863"/>
          <p14:tracePt t="244249" x="3724275" y="2432050"/>
          <p14:tracePt t="244258" x="3724275" y="2416175"/>
          <p14:tracePt t="244265" x="3724275" y="2408238"/>
          <p14:tracePt t="244274" x="3724275" y="2400300"/>
          <p14:tracePt t="244281" x="3724275" y="2392363"/>
          <p14:tracePt t="244291" x="3724275" y="2368550"/>
          <p14:tracePt t="244297" x="3716338" y="2352675"/>
          <p14:tracePt t="244307" x="3708400" y="2328863"/>
          <p14:tracePt t="244313" x="3708400" y="2305050"/>
          <p14:tracePt t="244324" x="3708400" y="2265363"/>
          <p14:tracePt t="244329" x="3708400" y="2224088"/>
          <p14:tracePt t="244338" x="3708400" y="2176463"/>
          <p14:tracePt t="244345" x="3708400" y="2136775"/>
          <p14:tracePt t="244354" x="3692525" y="2089150"/>
          <p14:tracePt t="244361" x="3692525" y="2065338"/>
          <p14:tracePt t="244369" x="3676650" y="2049463"/>
          <p14:tracePt t="244483" x="3668713" y="2041525"/>
          <p14:tracePt t="244506" x="3668713" y="2033588"/>
          <p14:tracePt t="244530" x="3660775" y="2025650"/>
          <p14:tracePt t="244546" x="3660775" y="2009775"/>
          <p14:tracePt t="244562" x="3660775" y="2001838"/>
          <p14:tracePt t="244586" x="3651250" y="2001838"/>
          <p14:tracePt t="244594" x="3643313" y="1985963"/>
          <p14:tracePt t="244610" x="3619500" y="1978025"/>
          <p14:tracePt t="244618" x="3611563" y="1978025"/>
          <p14:tracePt t="244627" x="3587750" y="1970088"/>
          <p14:tracePt t="244634" x="3587750" y="1962150"/>
          <p14:tracePt t="244643" x="3579813" y="1962150"/>
          <p14:tracePt t="244659" x="3571875" y="1962150"/>
          <p14:tracePt t="244730" x="3563938" y="1946275"/>
          <p14:tracePt t="244746" x="3563938" y="1938338"/>
          <p14:tracePt t="244762" x="3556000" y="1938338"/>
          <p14:tracePt t="244770" x="3556000" y="1930400"/>
          <p14:tracePt t="245698" x="3548063" y="1930400"/>
          <p14:tracePt t="246418" x="3532188" y="1930400"/>
          <p14:tracePt t="246450" x="3516313" y="1930400"/>
          <p14:tracePt t="246482" x="3508375" y="1930400"/>
          <p14:tracePt t="246490" x="3500438" y="1930400"/>
          <p14:tracePt t="247050" x="3492500" y="1938338"/>
          <p14:tracePt t="247059" x="3476625" y="1938338"/>
          <p14:tracePt t="247066" x="3468688" y="1938338"/>
          <p14:tracePt t="247075" x="3460750" y="1946275"/>
          <p14:tracePt t="248970" x="3452813" y="1946275"/>
          <p14:tracePt t="248977" x="3436938" y="1946275"/>
          <p14:tracePt t="248993" x="3429000" y="1946275"/>
          <p14:tracePt t="249033" x="3421063" y="1946275"/>
          <p14:tracePt t="253817" x="3429000" y="1946275"/>
          <p14:tracePt t="253826" x="3444875" y="1946275"/>
          <p14:tracePt t="253833" x="3452813" y="1946275"/>
          <p14:tracePt t="253841" x="3484563" y="1938338"/>
          <p14:tracePt t="253849" x="3492500" y="1930400"/>
          <p14:tracePt t="253858" x="3508375" y="1930400"/>
          <p14:tracePt t="253864" x="3532188" y="1930400"/>
          <p14:tracePt t="253875" x="3556000" y="1906588"/>
          <p14:tracePt t="253881" x="3571875" y="1906588"/>
          <p14:tracePt t="253891" x="3595688" y="1898650"/>
          <p14:tracePt t="253896" x="3643313" y="1881188"/>
          <p14:tracePt t="253906" x="3668713" y="1865313"/>
          <p14:tracePt t="253913" x="3732213" y="1849438"/>
          <p14:tracePt t="253921" x="3756025" y="1849438"/>
          <p14:tracePt t="253929" x="3803650" y="1833563"/>
          <p14:tracePt t="253937" x="3851275" y="1817688"/>
          <p14:tracePt t="253945" x="3883025" y="1809750"/>
          <p14:tracePt t="253953" x="3914775" y="1809750"/>
          <p14:tracePt t="253961" x="3962400" y="1809750"/>
          <p14:tracePt t="253969" x="4019550" y="1793875"/>
          <p14:tracePt t="253978" x="4083050" y="1778000"/>
          <p14:tracePt t="253984" x="4170363" y="1778000"/>
          <p14:tracePt t="253992" x="4273550" y="1754188"/>
          <p14:tracePt t="254000" x="4394200" y="1738313"/>
          <p14:tracePt t="254008" x="4537075" y="1714500"/>
          <p14:tracePt t="254016" x="4679950" y="1698625"/>
          <p14:tracePt t="254025" x="4824413" y="1674813"/>
          <p14:tracePt t="254032" x="4919663" y="1658938"/>
          <p14:tracePt t="254040" x="4991100" y="1643063"/>
          <p14:tracePt t="254048" x="5038725" y="1643063"/>
          <p14:tracePt t="254057" x="5064125" y="1627188"/>
          <p14:tracePt t="254064" x="5072063" y="1627188"/>
          <p14:tracePt t="254139" x="5087938" y="1627188"/>
          <p14:tracePt t="254153" x="5103813" y="1619250"/>
          <p14:tracePt t="254161" x="5127625" y="1611313"/>
          <p14:tracePt t="254168" x="5143500" y="1595438"/>
          <p14:tracePt t="254184" x="5151438" y="1595438"/>
          <p14:tracePt t="254193" x="5167313" y="1587500"/>
          <p14:tracePt t="254200" x="5167313" y="1579563"/>
          <p14:tracePt t="254265" x="5175250" y="1579563"/>
          <p14:tracePt t="254369" x="5159375" y="1563688"/>
          <p14:tracePt t="254377" x="5127625" y="1563688"/>
          <p14:tracePt t="254384" x="5095875" y="1563688"/>
          <p14:tracePt t="254393" x="5072063" y="1563688"/>
          <p14:tracePt t="254400" x="5038725" y="1555750"/>
          <p14:tracePt t="254409" x="4999038" y="1555750"/>
          <p14:tracePt t="254416" x="4975225" y="1555750"/>
          <p14:tracePt t="254425" x="4951413" y="1538288"/>
          <p14:tracePt t="254432" x="4903788" y="1538288"/>
          <p14:tracePt t="254441" x="4895850" y="1538288"/>
          <p14:tracePt t="254448" x="4872038" y="1522413"/>
          <p14:tracePt t="254457" x="4848225" y="1522413"/>
          <p14:tracePt t="254464" x="4792663" y="1522413"/>
          <p14:tracePt t="254474" x="4745038" y="1506538"/>
          <p14:tracePt t="254480" x="4679950" y="1506538"/>
          <p14:tracePt t="254490" x="4616450" y="1490663"/>
          <p14:tracePt t="254496" x="4545013" y="1474788"/>
          <p14:tracePt t="254505" x="4481513" y="1474788"/>
          <p14:tracePt t="254512" x="4441825" y="1458913"/>
          <p14:tracePt t="254521" x="4394200" y="1458913"/>
          <p14:tracePt t="254528" x="4370388" y="1450975"/>
          <p14:tracePt t="254536" x="4344988" y="1450975"/>
          <p14:tracePt t="254544" x="4337050" y="1443038"/>
          <p14:tracePt t="254600" x="4329113" y="1443038"/>
          <p14:tracePt t="254609" x="4281488" y="1443038"/>
          <p14:tracePt t="254616" x="4273550" y="1443038"/>
          <p14:tracePt t="254625" x="4249738" y="1443038"/>
          <p14:tracePt t="254632" x="4225925" y="1443038"/>
          <p14:tracePt t="254641" x="4202113" y="1443038"/>
          <p14:tracePt t="254648" x="4178300" y="1443038"/>
          <p14:tracePt t="254657" x="4170363" y="1443038"/>
          <p14:tracePt t="254664" x="4130675" y="1443038"/>
          <p14:tracePt t="254674" x="4106863" y="1443038"/>
          <p14:tracePt t="254680" x="4067175" y="1443038"/>
          <p14:tracePt t="254690" x="4002088" y="1443038"/>
          <p14:tracePt t="254696" x="3946525" y="1443038"/>
          <p14:tracePt t="254705" x="3875088" y="1443038"/>
          <p14:tracePt t="254712" x="3819525" y="1427163"/>
          <p14:tracePt t="254720" x="3787775" y="1427163"/>
          <p14:tracePt t="254728" x="3779838" y="1419225"/>
          <p14:tracePt t="254736" x="3771900" y="1411288"/>
          <p14:tracePt t="254744" x="3763963" y="1411288"/>
          <p14:tracePt t="254808" x="3740150" y="1411288"/>
          <p14:tracePt t="254816" x="3716338" y="1411288"/>
          <p14:tracePt t="254825" x="3692525" y="1411288"/>
          <p14:tracePt t="254832" x="3651250" y="1411288"/>
          <p14:tracePt t="254840" x="3611563" y="1411288"/>
          <p14:tracePt t="254848" x="3587750" y="1411288"/>
          <p14:tracePt t="254857" x="3548063" y="1411288"/>
          <p14:tracePt t="254864" x="3524250" y="1411288"/>
          <p14:tracePt t="254873" x="3508375" y="1411288"/>
          <p14:tracePt t="254880" x="3500438" y="1411288"/>
          <p14:tracePt t="254890" x="3492500" y="1411288"/>
          <p14:tracePt t="254944" x="3484563" y="1411288"/>
          <p14:tracePt t="254960" x="3468688" y="1411288"/>
          <p14:tracePt t="254993" x="3452813" y="1411288"/>
          <p14:tracePt t="255000" x="3452813" y="1419225"/>
          <p14:tracePt t="255009" x="3444875" y="1419225"/>
          <p14:tracePt t="255024" x="3436938" y="1435100"/>
          <p14:tracePt t="255048" x="3429000" y="1450975"/>
          <p14:tracePt t="255064" x="3421063" y="1450975"/>
          <p14:tracePt t="255089" x="3421063" y="1466850"/>
          <p14:tracePt t="255096" x="3421063" y="1474788"/>
          <p14:tracePt t="255105" x="3421063" y="1482725"/>
          <p14:tracePt t="255122" x="3421063" y="1506538"/>
          <p14:tracePt t="255128" x="3421063" y="1514475"/>
          <p14:tracePt t="255136" x="3421063" y="1530350"/>
          <p14:tracePt t="255158" x="3421063" y="1538288"/>
          <p14:tracePt t="255161" x="3421063" y="1547813"/>
          <p14:tracePt t="255177" x="3421063" y="1563688"/>
          <p14:tracePt t="255825" x="3421063" y="1571625"/>
          <p14:tracePt t="255833" x="3421063" y="1579563"/>
          <p14:tracePt t="255857" x="3421063" y="1587500"/>
          <p14:tracePt t="255874" x="3421063" y="1603375"/>
          <p14:tracePt t="255896" x="3421063" y="1611313"/>
          <p14:tracePt t="255913" x="3421063" y="1619250"/>
          <p14:tracePt t="255936" x="3421063" y="1627188"/>
          <p14:tracePt t="255944" x="3421063" y="1635125"/>
          <p14:tracePt t="255952" x="3421063" y="1643063"/>
          <p14:tracePt t="255960" x="3421063" y="1651000"/>
          <p14:tracePt t="255977" x="3429000" y="1658938"/>
          <p14:tracePt t="255992" x="3429000" y="1674813"/>
          <p14:tracePt t="256000" x="3429000" y="1682750"/>
          <p14:tracePt t="256008" x="3429000" y="1690688"/>
          <p14:tracePt t="256024" x="3429000" y="1698625"/>
          <p14:tracePt t="256032" x="3429000" y="1714500"/>
          <p14:tracePt t="256048" x="3429000" y="1722438"/>
          <p14:tracePt t="256056" x="3429000" y="1730375"/>
          <p14:tracePt t="256064" x="3429000" y="1738313"/>
          <p14:tracePt t="256089" x="3429000" y="1754188"/>
          <p14:tracePt t="256169" x="3429000" y="1762125"/>
          <p14:tracePt t="256217" x="3429000" y="1770063"/>
          <p14:tracePt t="256272" x="3429000" y="1785938"/>
          <p14:tracePt t="256305" x="3429000" y="1793875"/>
          <p14:tracePt t="256440" x="3429000" y="1801813"/>
          <p14:tracePt t="256457" x="3429000" y="1809750"/>
          <p14:tracePt t="256474" x="3429000" y="1825625"/>
          <p14:tracePt t="256480" x="3429000" y="1833563"/>
          <p14:tracePt t="256490" x="3429000" y="1841500"/>
          <p14:tracePt t="256496" x="3429000" y="1881188"/>
          <p14:tracePt t="256505" x="3429000" y="1906588"/>
          <p14:tracePt t="256512" x="3429000" y="1946275"/>
          <p14:tracePt t="256521" x="3429000" y="1970088"/>
          <p14:tracePt t="256528" x="3429000" y="2009775"/>
          <p14:tracePt t="256536" x="3429000" y="2025650"/>
          <p14:tracePt t="256544" x="3436938" y="2049463"/>
          <p14:tracePt t="256552" x="3436938" y="2057400"/>
          <p14:tracePt t="256561" x="3436938" y="2065338"/>
          <p14:tracePt t="256568" x="3444875" y="2073275"/>
          <p14:tracePt t="257160" x="3436938" y="2073275"/>
          <p14:tracePt t="257168" x="3421063" y="2073275"/>
          <p14:tracePt t="257177" x="3413125" y="2073275"/>
          <p14:tracePt t="257265" x="3405188" y="2073275"/>
          <p14:tracePt t="257353" x="3389313" y="2073275"/>
          <p14:tracePt t="257384" x="3381375" y="2073275"/>
          <p14:tracePt t="258089" x="3381375" y="2089150"/>
          <p14:tracePt t="258106" x="3381375" y="2097088"/>
          <p14:tracePt t="258120" x="3381375" y="2112963"/>
          <p14:tracePt t="258199" x="3373438" y="2128838"/>
          <p14:tracePt t="262248" x="3389313" y="2128838"/>
          <p14:tracePt t="262256" x="3397250" y="2128838"/>
          <p14:tracePt t="262264" x="3405188" y="2128838"/>
          <p14:tracePt t="262273" x="3421063" y="2128838"/>
          <p14:tracePt t="262280" x="3444875" y="2128838"/>
          <p14:tracePt t="262289" x="3468688" y="2128838"/>
          <p14:tracePt t="262295" x="3492500" y="2128838"/>
          <p14:tracePt t="262304" x="3500438" y="2128838"/>
          <p14:tracePt t="262311" x="3540125" y="2128838"/>
          <p14:tracePt t="262319" x="3603625" y="2128838"/>
          <p14:tracePt t="262327" x="3668713" y="2128838"/>
          <p14:tracePt t="262335" x="3771900" y="2128838"/>
          <p14:tracePt t="262344" x="3890963" y="2128838"/>
          <p14:tracePt t="262351" x="3986213" y="2128838"/>
          <p14:tracePt t="262360" x="4067175" y="2128838"/>
          <p14:tracePt t="262367" x="4130675" y="2128838"/>
          <p14:tracePt t="262376" x="4146550" y="2128838"/>
          <p14:tracePt t="262520" x="4154488" y="2128838"/>
          <p14:tracePt t="262528" x="4178300" y="2128838"/>
          <p14:tracePt t="262536" x="4186238" y="2128838"/>
          <p14:tracePt t="262544" x="4194175" y="2128838"/>
          <p14:tracePt t="262552" x="4210050" y="2128838"/>
          <p14:tracePt t="262919" x="4217988" y="2128838"/>
          <p14:tracePt t="262927" x="4225925" y="2120900"/>
          <p14:tracePt t="263384" x="4241800" y="2120900"/>
          <p14:tracePt t="263392" x="4265613" y="2120900"/>
          <p14:tracePt t="263399" x="4289425" y="2112963"/>
          <p14:tracePt t="263408" x="4352925" y="2112963"/>
          <p14:tracePt t="263415" x="4378325" y="2112963"/>
          <p14:tracePt t="263425" x="4418013" y="2112963"/>
          <p14:tracePt t="263431" x="4441825" y="2112963"/>
          <p14:tracePt t="263441" x="4449763" y="2112963"/>
          <p14:tracePt t="263447" x="4465638" y="2112963"/>
          <p14:tracePt t="263479" x="4473575" y="2112963"/>
          <p14:tracePt t="263488" x="4473575" y="2105025"/>
          <p14:tracePt t="263576" x="4481513" y="2105025"/>
          <p14:tracePt t="263583" x="4489450" y="2105025"/>
          <p14:tracePt t="263599" x="4497388" y="2105025"/>
          <p14:tracePt t="267784" x="4521200" y="2097088"/>
          <p14:tracePt t="267807" x="4521200" y="2089150"/>
          <p14:tracePt t="269807" x="4521200" y="2081213"/>
          <p14:tracePt t="269814" x="4513263" y="2081213"/>
          <p14:tracePt t="269824" x="4489450" y="2081213"/>
          <p14:tracePt t="269840" x="4465638" y="2081213"/>
          <p14:tracePt t="269846" x="4449763" y="2081213"/>
          <p14:tracePt t="269855" x="4433888" y="2073275"/>
          <p14:tracePt t="269879" x="4418013" y="2073275"/>
          <p14:tracePt t="269895" x="4410075" y="2057400"/>
          <p14:tracePt t="269927" x="4402138" y="2057400"/>
          <p14:tracePt t="269943" x="4386263" y="2057400"/>
          <p14:tracePt t="269950" x="4378325" y="2057400"/>
          <p14:tracePt t="269966" x="4370388" y="2057400"/>
          <p14:tracePt t="269977" x="4362450" y="2057400"/>
          <p14:tracePt t="269983" x="4344988" y="2057400"/>
          <p14:tracePt t="269991" x="4321175" y="2057400"/>
          <p14:tracePt t="270007" x="4313238" y="2057400"/>
          <p14:tracePt t="270054" x="4305300" y="2057400"/>
          <p14:tracePt t="270063" x="4297363" y="2057400"/>
          <p14:tracePt t="270071" x="4281488" y="2057400"/>
          <p14:tracePt t="270078" x="4273550" y="2057400"/>
          <p14:tracePt t="270086" x="4249738" y="2057400"/>
          <p14:tracePt t="270095" x="4241800" y="2057400"/>
          <p14:tracePt t="270111" x="4225925" y="2057400"/>
          <p14:tracePt t="270166" x="4217988" y="2057400"/>
          <p14:tracePt t="270175" x="4210050" y="2057400"/>
          <p14:tracePt t="270182" x="4202113" y="2057400"/>
          <p14:tracePt t="270191" x="4178300" y="2057400"/>
          <p14:tracePt t="270198" x="4154488" y="2057400"/>
          <p14:tracePt t="270207" x="4130675" y="2057400"/>
          <p14:tracePt t="270214" x="4114800" y="2057400"/>
          <p14:tracePt t="270224" x="4106863" y="2057400"/>
          <p14:tracePt t="270230" x="4098925" y="2057400"/>
          <p14:tracePt t="270294" x="4083050" y="2057400"/>
          <p14:tracePt t="270302" x="4075113" y="2057400"/>
          <p14:tracePt t="270311" x="4067175" y="2057400"/>
          <p14:tracePt t="270318" x="4059238" y="2057400"/>
          <p14:tracePt t="270327" x="4043363" y="2057400"/>
          <p14:tracePt t="270334" x="4019550" y="2057400"/>
          <p14:tracePt t="270343" x="4011613" y="2057400"/>
          <p14:tracePt t="270350" x="4002088" y="2057400"/>
          <p14:tracePt t="270366" x="3994150" y="2057400"/>
          <p14:tracePt t="270471" x="3970338" y="2057400"/>
          <p14:tracePt t="270478" x="3962400" y="2057400"/>
          <p14:tracePt t="270494" x="3946525" y="2057400"/>
          <p14:tracePt t="270503" x="3938588" y="2057400"/>
          <p14:tracePt t="270510" x="3922713" y="2057400"/>
          <p14:tracePt t="270518" x="3890963" y="2057400"/>
          <p14:tracePt t="270527" x="3867150" y="2057400"/>
          <p14:tracePt t="270534" x="3843338" y="2057400"/>
          <p14:tracePt t="270543" x="3803650" y="2049463"/>
          <p14:tracePt t="270550" x="3779838" y="2049463"/>
          <p14:tracePt t="270559" x="3740150" y="2049463"/>
          <p14:tracePt t="270566" x="3708400" y="2033588"/>
          <p14:tracePt t="270575" x="3700463" y="2033588"/>
          <p14:tracePt t="270582" x="3692525" y="2033588"/>
          <p14:tracePt t="270767" x="3651250" y="2033588"/>
          <p14:tracePt t="270775" x="3643313" y="2033588"/>
          <p14:tracePt t="270782" x="3627438" y="2033588"/>
          <p14:tracePt t="270791" x="3619500" y="2033588"/>
          <p14:tracePt t="270798" x="3611563" y="2033588"/>
          <p14:tracePt t="270808" x="3595688" y="2025650"/>
          <p14:tracePt t="270814" x="3587750" y="2025650"/>
          <p14:tracePt t="270871" x="3579813" y="2025650"/>
          <p14:tracePt t="270886" x="3563938" y="2009775"/>
          <p14:tracePt t="270966" x="3556000" y="2009775"/>
          <p14:tracePt t="270976" x="3548063" y="2009775"/>
          <p14:tracePt t="270982" x="3532188" y="2009775"/>
          <p14:tracePt t="270990" x="3524250" y="2009775"/>
          <p14:tracePt t="271006" x="3516313" y="2009775"/>
          <p14:tracePt t="271223" x="3508375" y="2009775"/>
          <p14:tracePt t="271230" x="3484563" y="2001838"/>
          <p14:tracePt t="271255" x="3476625" y="2001838"/>
          <p14:tracePt t="271262" x="3468688" y="1993900"/>
          <p14:tracePt t="271366" x="3452813" y="1993900"/>
          <p14:tracePt t="271383" x="3452813" y="1985963"/>
          <p14:tracePt t="271391" x="3444875" y="1985963"/>
          <p14:tracePt t="271486" x="3436938" y="1985963"/>
          <p14:tracePt t="272406" x="3429000" y="1985963"/>
          <p14:tracePt t="272687" x="3413125" y="1985963"/>
          <p14:tracePt t="272750" x="3405188" y="1985963"/>
          <p14:tracePt t="272798" x="3405188" y="1978025"/>
          <p14:tracePt t="273686" x="3405188" y="1970088"/>
          <p14:tracePt t="273718" x="3405188" y="1962150"/>
          <p14:tracePt t="273846" x="3405188" y="1954213"/>
          <p14:tracePt t="273854" x="3405188" y="1946275"/>
          <p14:tracePt t="273918" x="3405188" y="1938338"/>
          <p14:tracePt t="273950" x="3405188" y="1930400"/>
          <p14:tracePt t="273958" x="3405188" y="1922463"/>
          <p14:tracePt t="273976" x="3405188" y="1906588"/>
          <p14:tracePt t="273982" x="3405188" y="1890713"/>
          <p14:tracePt t="274254" x="3413125" y="1890713"/>
          <p14:tracePt t="274262" x="3421063" y="1890713"/>
          <p14:tracePt t="274270" x="3429000" y="1890713"/>
          <p14:tracePt t="274278" x="3436938" y="1890713"/>
          <p14:tracePt t="274294" x="3452813" y="1890713"/>
          <p14:tracePt t="274302" x="3460750" y="1890713"/>
          <p14:tracePt t="274350" x="3468688" y="1890713"/>
          <p14:tracePt t="274359" x="3484563" y="1890713"/>
          <p14:tracePt t="274366" x="3492500" y="1890713"/>
          <p14:tracePt t="274382" x="3500438" y="1890713"/>
          <p14:tracePt t="274390" x="3508375" y="1890713"/>
          <p14:tracePt t="274398" x="3524250" y="1890713"/>
          <p14:tracePt t="274407" x="3532188" y="1890713"/>
          <p14:tracePt t="274414" x="3540125" y="1890713"/>
          <p14:tracePt t="276510" x="3532188" y="1898650"/>
          <p14:tracePt t="276517" x="3532188" y="1922463"/>
          <p14:tracePt t="276526" x="3532188" y="1938338"/>
          <p14:tracePt t="276542" x="3532188" y="1946275"/>
          <p14:tracePt t="276566" x="3532188" y="1954213"/>
          <p14:tracePt t="276694" x="3532188" y="1962150"/>
          <p14:tracePt t="276717" x="3532188" y="1970088"/>
          <p14:tracePt t="276734" x="3524250" y="1978025"/>
          <p14:tracePt t="276781" x="3524250" y="1985963"/>
          <p14:tracePt t="276790" x="3516313" y="1985963"/>
          <p14:tracePt t="276797" x="3516313" y="1993900"/>
          <p14:tracePt t="276806" x="3516313" y="2001838"/>
          <p14:tracePt t="276814" x="3516313" y="2009775"/>
          <p14:tracePt t="276825" x="3508375" y="2017713"/>
          <p14:tracePt t="276839" x="3508375" y="2025650"/>
          <p14:tracePt t="276862" x="3508375" y="2033588"/>
          <p14:tracePt t="276886" x="3500438" y="2033588"/>
          <p14:tracePt t="276902" x="3500438" y="2041525"/>
          <p14:tracePt t="276918" x="3492500" y="2057400"/>
          <p14:tracePt t="276934" x="3484563" y="2065338"/>
          <p14:tracePt t="276942" x="3476625" y="2073275"/>
          <p14:tracePt t="276949" x="3468688" y="2073275"/>
          <p14:tracePt t="276958" x="3468688" y="2081213"/>
          <p14:tracePt t="276965" x="3460750" y="2089150"/>
          <p14:tracePt t="276990" x="3444875" y="2097088"/>
          <p14:tracePt t="277023" x="3436938" y="2112963"/>
          <p14:tracePt t="277038" x="3436938" y="2128838"/>
          <p14:tracePt t="277045" x="3436938" y="2144713"/>
          <p14:tracePt t="277054" x="3436938" y="2152650"/>
          <p14:tracePt t="277062" x="3436938" y="2160588"/>
          <p14:tracePt t="277069" x="3436938" y="2168525"/>
          <p14:tracePt t="280144" x="3429000" y="2176463"/>
          <p14:tracePt t="280174" x="3421063" y="2176463"/>
          <p14:tracePt t="280190" x="3413125" y="2176463"/>
          <p14:tracePt t="280197" x="3405188" y="2176463"/>
          <p14:tracePt t="280207" x="3389313" y="2176463"/>
          <p14:tracePt t="280229" x="3381375" y="2176463"/>
          <p14:tracePt t="280325" x="3365500" y="2176463"/>
          <p14:tracePt t="280342" x="3357563" y="2176463"/>
          <p14:tracePt t="280405" x="3349625" y="2176463"/>
          <p14:tracePt t="280414" x="3341688" y="2176463"/>
          <p14:tracePt t="280426" x="3333750" y="2176463"/>
          <p14:tracePt t="280441" x="3317875" y="2176463"/>
          <p14:tracePt t="280445" x="3308350" y="2176463"/>
          <p14:tracePt t="280453" x="3300413" y="2168525"/>
          <p14:tracePt t="280500" x="3292475" y="2168525"/>
          <p14:tracePt t="280509" x="3276600" y="2168525"/>
          <p14:tracePt t="280517" x="3268663" y="2168525"/>
          <p14:tracePt t="280526" x="3260725" y="2168525"/>
          <p14:tracePt t="280533" x="3252788" y="2168525"/>
          <p14:tracePt t="280542" x="3236913" y="2168525"/>
          <p14:tracePt t="280549" x="3228975" y="2168525"/>
          <p14:tracePt t="280558" x="3221038" y="2168525"/>
          <p14:tracePt t="280581" x="3197225" y="2176463"/>
          <p14:tracePt t="280597" x="3189288" y="2176463"/>
          <p14:tracePt t="280607" x="3173413" y="2176463"/>
          <p14:tracePt t="280613" x="3149600" y="2176463"/>
          <p14:tracePt t="280622" x="3141663" y="2176463"/>
          <p14:tracePt t="280629" x="3117850" y="2176463"/>
          <p14:tracePt t="280638" x="3094038" y="2176463"/>
          <p14:tracePt t="280645" x="3070225" y="2176463"/>
          <p14:tracePt t="280653" x="3062288" y="2176463"/>
          <p14:tracePt t="280661" x="3054350" y="2176463"/>
          <p14:tracePt t="280669" x="3038475" y="2176463"/>
          <p14:tracePt t="280749" x="3030538" y="2176463"/>
          <p14:tracePt t="280758" x="3022600" y="2176463"/>
          <p14:tracePt t="280765" x="3006725" y="2176463"/>
          <p14:tracePt t="280797" x="2990850" y="2184400"/>
          <p14:tracePt t="280821" x="2990850" y="2192338"/>
          <p14:tracePt t="280845" x="2974975" y="2200275"/>
          <p14:tracePt t="280853" x="2967038" y="2200275"/>
          <p14:tracePt t="280861" x="2957513" y="2200275"/>
          <p14:tracePt t="280869" x="2941638" y="2208213"/>
          <p14:tracePt t="280877" x="2933700" y="2208213"/>
          <p14:tracePt t="280893" x="2925763" y="2216150"/>
          <p14:tracePt t="280910" x="2917825" y="2224088"/>
          <p14:tracePt t="280917" x="2909888" y="2233613"/>
          <p14:tracePt t="280925" x="2901950" y="2241550"/>
          <p14:tracePt t="280941" x="2894013" y="2249488"/>
          <p14:tracePt t="280958" x="2886075" y="2257425"/>
          <p14:tracePt t="281021" x="2878138" y="2257425"/>
          <p14:tracePt t="281037" x="2870200" y="2257425"/>
          <p14:tracePt t="281061" x="2854325" y="2257425"/>
          <p14:tracePt t="281085" x="2846388" y="2257425"/>
          <p14:tracePt t="281101" x="2838450" y="2257425"/>
          <p14:tracePt t="281109" x="2830513" y="2257425"/>
          <p14:tracePt t="281117" x="2822575" y="2257425"/>
          <p14:tracePt t="281133" x="2798763" y="2257425"/>
          <p14:tracePt t="281142" x="2790825" y="2257425"/>
          <p14:tracePt t="281160" x="2767013" y="2257425"/>
          <p14:tracePt t="281165" x="2759075" y="2257425"/>
          <p14:tracePt t="281175" x="2743200" y="2257425"/>
          <p14:tracePt t="281181" x="2735263" y="2257425"/>
          <p14:tracePt t="281190" x="2727325" y="2257425"/>
          <p14:tracePt t="281197" x="2719388" y="2257425"/>
          <p14:tracePt t="281213" x="2703513" y="2257425"/>
          <p14:tracePt t="281222" x="2695575" y="2257425"/>
          <p14:tracePt t="281229" x="2671763" y="2257425"/>
          <p14:tracePt t="281237" x="2647950" y="2257425"/>
          <p14:tracePt t="281245" x="2640013" y="2257425"/>
          <p14:tracePt t="281253" x="2616200" y="2257425"/>
          <p14:tracePt t="281261" x="2606675" y="2257425"/>
          <p14:tracePt t="281269" x="2582863" y="2257425"/>
          <p14:tracePt t="281277" x="2566988" y="2257425"/>
          <p14:tracePt t="281285" x="2559050" y="2257425"/>
          <p14:tracePt t="281293" x="2551113" y="2257425"/>
          <p14:tracePt t="281325" x="2535238" y="2257425"/>
          <p14:tracePt t="281349" x="2527300" y="2257425"/>
          <p14:tracePt t="281357" x="2519363" y="2257425"/>
          <p14:tracePt t="281374" x="2511425" y="2257425"/>
          <p14:tracePt t="281413" x="2495550" y="2257425"/>
          <p14:tracePt t="281422" x="2495550" y="2265363"/>
          <p14:tracePt t="281429" x="2487613" y="2265363"/>
          <p14:tracePt t="281438" x="2487613" y="2273300"/>
          <p14:tracePt t="281445" x="2471738" y="2289175"/>
          <p14:tracePt t="281453" x="2455863" y="2297113"/>
          <p14:tracePt t="281461" x="2424113" y="2305050"/>
          <p14:tracePt t="281469" x="2408238" y="2320925"/>
          <p14:tracePt t="281477" x="2392363" y="2328863"/>
          <p14:tracePt t="281485" x="2360613" y="2352675"/>
          <p14:tracePt t="281493" x="2344738" y="2376488"/>
          <p14:tracePt t="281501" x="2312988" y="2400300"/>
          <p14:tracePt t="281510" x="2289175" y="2439988"/>
          <p14:tracePt t="281517" x="2281238" y="2479675"/>
          <p14:tracePt t="281533" x="2273300" y="2511425"/>
          <p14:tracePt t="281541" x="2255838" y="2527300"/>
          <p14:tracePt t="281549" x="2239963" y="2576513"/>
          <p14:tracePt t="281558" x="2239963" y="2600325"/>
          <p14:tracePt t="281565" x="2224088" y="2640013"/>
          <p14:tracePt t="281574" x="2224088" y="2663825"/>
          <p14:tracePt t="281581" x="2224088" y="2687638"/>
          <p14:tracePt t="281590" x="2224088" y="2695575"/>
          <p14:tracePt t="281597" x="2224088" y="2719388"/>
          <p14:tracePt t="281607" x="2224088" y="2735263"/>
          <p14:tracePt t="281622" x="2224088" y="2743200"/>
          <p14:tracePt t="281629" x="2224088" y="2751138"/>
          <p14:tracePt t="281645" x="2224088" y="2759075"/>
          <p14:tracePt t="281661" x="2224088" y="2774950"/>
          <p14:tracePt t="281669" x="2224088" y="2782888"/>
          <p14:tracePt t="281677" x="2224088" y="2790825"/>
          <p14:tracePt t="281685" x="2224088" y="2806700"/>
          <p14:tracePt t="281709" x="2224088" y="2814638"/>
          <p14:tracePt t="281757" x="2224088" y="2822575"/>
          <p14:tracePt t="281781" x="2224088" y="2830513"/>
          <p14:tracePt t="281790" x="2224088" y="2846388"/>
          <p14:tracePt t="281797" x="2224088" y="2854325"/>
          <p14:tracePt t="281813" x="2224088" y="2870200"/>
          <p14:tracePt t="281822" x="2224088" y="2886075"/>
          <p14:tracePt t="281829" x="2224088" y="2894013"/>
          <p14:tracePt t="281845" x="2224088" y="2909888"/>
          <p14:tracePt t="281861" x="2224088" y="2919413"/>
          <p14:tracePt t="281869" x="2224088" y="2927350"/>
          <p14:tracePt t="281893" x="2224088" y="2935288"/>
          <p14:tracePt t="281909" x="2224088" y="2951163"/>
          <p14:tracePt t="281925" x="2224088" y="2959100"/>
          <p14:tracePt t="281941" x="2224088" y="2974975"/>
          <p14:tracePt t="281949" x="2224088" y="2990850"/>
          <p14:tracePt t="281958" x="2232025" y="3014663"/>
          <p14:tracePt t="281965" x="2232025" y="3038475"/>
          <p14:tracePt t="281975" x="2239963" y="3038475"/>
          <p14:tracePt t="281981" x="2239963" y="3046413"/>
          <p14:tracePt t="281991" x="2239963" y="3062288"/>
          <p14:tracePt t="281996" x="2239963" y="3070225"/>
          <p14:tracePt t="282028" x="2247900" y="3078163"/>
          <p14:tracePt t="282052" x="2247900" y="3086100"/>
          <p14:tracePt t="282076" x="2247900" y="3094038"/>
          <p14:tracePt t="282092" x="2247900" y="3109913"/>
          <p14:tracePt t="282109" x="2255838" y="3117850"/>
          <p14:tracePt t="282125" x="2255838" y="3125788"/>
          <p14:tracePt t="282149" x="2255838" y="3133725"/>
          <p14:tracePt t="282157" x="2255838" y="3141663"/>
          <p14:tracePt t="282165" x="2255838" y="3149600"/>
          <p14:tracePt t="282174" x="2273300" y="3157538"/>
          <p14:tracePt t="282189" x="2273300" y="3165475"/>
          <p14:tracePt t="282196" x="2273300" y="3181350"/>
          <p14:tracePt t="282213" x="2273300" y="3189288"/>
          <p14:tracePt t="282221" x="2273300" y="3197225"/>
          <p14:tracePt t="282333" x="2281238" y="3197225"/>
          <p14:tracePt t="282429" x="2281238" y="3205163"/>
          <p14:tracePt t="282456" x="2281238" y="3221038"/>
          <p14:tracePt t="282509" x="2281238" y="3228975"/>
          <p14:tracePt t="282533" x="2281238" y="3236913"/>
          <p14:tracePt t="282549" x="2289175" y="3252788"/>
          <p14:tracePt t="282565" x="2289175" y="3262313"/>
          <p14:tracePt t="282574" x="2305050" y="3270250"/>
          <p14:tracePt t="282590" x="2305050" y="3286125"/>
          <p14:tracePt t="282597" x="2305050" y="3294063"/>
          <p14:tracePt t="282606" x="2305050" y="3302000"/>
          <p14:tracePt t="282894" x="2305050" y="3309938"/>
          <p14:tracePt t="282901" x="2297113" y="3309938"/>
          <p14:tracePt t="282917" x="2289175" y="3309938"/>
          <p14:tracePt t="282926" x="2265363" y="3309938"/>
          <p14:tracePt t="282933" x="2247900" y="3309938"/>
          <p14:tracePt t="282941" x="2239963" y="3302000"/>
          <p14:tracePt t="282948" x="2216150" y="3302000"/>
          <p14:tracePt t="282957" x="2192338" y="3302000"/>
          <p14:tracePt t="282965" x="2184400" y="3302000"/>
          <p14:tracePt t="282974" x="2168525" y="3302000"/>
          <p14:tracePt t="282989" x="2160588" y="3294063"/>
          <p14:tracePt t="282996" x="2152650" y="3294063"/>
          <p14:tracePt t="283101" x="2144713" y="3294063"/>
          <p14:tracePt t="283109" x="2136775" y="3294063"/>
          <p14:tracePt t="283125" x="2120900" y="3294063"/>
          <p14:tracePt t="283141" x="2112963" y="3294063"/>
          <p14:tracePt t="284269" x="2136775" y="3294063"/>
          <p14:tracePt t="284277" x="2184400" y="3278188"/>
          <p14:tracePt t="284285" x="2247900" y="3262313"/>
          <p14:tracePt t="284293" x="2312988" y="3244850"/>
          <p14:tracePt t="284300" x="2424113" y="3228975"/>
          <p14:tracePt t="284310" x="2503488" y="3213100"/>
          <p14:tracePt t="284316" x="2574925" y="3197225"/>
          <p14:tracePt t="284324" x="2640013" y="3157538"/>
          <p14:tracePt t="284333" x="2687638" y="3157538"/>
          <p14:tracePt t="284341" x="2711450" y="3149600"/>
          <p14:tracePt t="284348" x="2735263" y="3133725"/>
          <p14:tracePt t="284358" x="2743200" y="3133725"/>
          <p14:tracePt t="284364" x="2759075" y="3133725"/>
          <p14:tracePt t="284374" x="2767013" y="3125788"/>
          <p14:tracePt t="284380" x="2790825" y="3125788"/>
          <p14:tracePt t="284391" x="2822575" y="3101975"/>
          <p14:tracePt t="284396" x="2846388" y="3094038"/>
          <p14:tracePt t="284407" x="2894013" y="3078163"/>
          <p14:tracePt t="284413" x="2933700" y="3054350"/>
          <p14:tracePt t="284421" x="2982913" y="3054350"/>
          <p14:tracePt t="284428" x="3022600" y="3038475"/>
          <p14:tracePt t="284436" x="3054350" y="3030538"/>
          <p14:tracePt t="284444" x="3094038" y="3022600"/>
          <p14:tracePt t="284452" x="3125788" y="3006725"/>
          <p14:tracePt t="284460" x="3165475" y="2998788"/>
          <p14:tracePt t="284468" x="3213100" y="2967038"/>
          <p14:tracePt t="284476" x="3236913" y="2951163"/>
          <p14:tracePt t="284484" x="3260725" y="2935288"/>
          <p14:tracePt t="284492" x="3292475" y="2927350"/>
          <p14:tracePt t="284500" x="3292475" y="2919413"/>
          <p14:tracePt t="284508" x="3300413" y="2909888"/>
          <p14:tracePt t="284525" x="3308350" y="2901950"/>
          <p14:tracePt t="284532" x="3317875" y="2901950"/>
          <p14:tracePt t="284548" x="3317875" y="2886075"/>
          <p14:tracePt t="284557" x="3325813" y="2886075"/>
          <p14:tracePt t="284564" x="3341688" y="2870200"/>
          <p14:tracePt t="284573" x="3349625" y="2862263"/>
          <p14:tracePt t="284580" x="3365500" y="2854325"/>
          <p14:tracePt t="284590" x="3373438" y="2838450"/>
          <p14:tracePt t="284596" x="3389313" y="2830513"/>
          <p14:tracePt t="284605" x="3397250" y="2814638"/>
          <p14:tracePt t="284612" x="3421063" y="2790825"/>
          <p14:tracePt t="284620" x="3436938" y="2774950"/>
          <p14:tracePt t="284628" x="3444875" y="2767013"/>
          <p14:tracePt t="284636" x="3460750" y="2759075"/>
          <p14:tracePt t="284644" x="3460750" y="2751138"/>
          <p14:tracePt t="284652" x="3468688" y="2743200"/>
          <p14:tracePt t="284668" x="3476625" y="2727325"/>
          <p14:tracePt t="284684" x="3484563" y="2719388"/>
          <p14:tracePt t="284692" x="3492500" y="2711450"/>
          <p14:tracePt t="284700" x="3500438" y="2695575"/>
          <p14:tracePt t="284708" x="3508375" y="2671763"/>
          <p14:tracePt t="284716" x="3516313" y="2663825"/>
          <p14:tracePt t="284725" x="3524250" y="2640013"/>
          <p14:tracePt t="284732" x="3540125" y="2616200"/>
          <p14:tracePt t="284741" x="3548063" y="2592388"/>
          <p14:tracePt t="284748" x="3556000" y="2576513"/>
          <p14:tracePt t="284757" x="3563938" y="2566988"/>
          <p14:tracePt t="284764" x="3563938" y="2559050"/>
          <p14:tracePt t="284780" x="3563938" y="2551113"/>
          <p14:tracePt t="284796" x="3563938" y="2535238"/>
          <p14:tracePt t="284812" x="3563938" y="2527300"/>
          <p14:tracePt t="284836" x="3563938" y="2519363"/>
          <p14:tracePt t="284844" x="3563938" y="2503488"/>
          <p14:tracePt t="284852" x="3563938" y="2479675"/>
          <p14:tracePt t="284860" x="3571875" y="2471738"/>
          <p14:tracePt t="284868" x="3587750" y="2463800"/>
          <p14:tracePt t="284876" x="3587750" y="2447925"/>
          <p14:tracePt t="284884" x="3587750" y="2439988"/>
          <p14:tracePt t="284981" x="3587750" y="2408238"/>
          <p14:tracePt t="284992" x="3579813" y="2408238"/>
          <p14:tracePt t="285093" x="3579813" y="2400300"/>
          <p14:tracePt t="285133" x="3571875" y="2384425"/>
          <p14:tracePt t="285668" x="3571875" y="2392363"/>
          <p14:tracePt t="285693" x="3571875" y="2400300"/>
          <p14:tracePt t="285724" x="3571875" y="2408238"/>
          <p14:tracePt t="285748" x="3571875" y="2416175"/>
          <p14:tracePt t="285780" x="3571875" y="2424113"/>
          <p14:tracePt t="285876" x="3571875" y="2439988"/>
          <p14:tracePt t="285893" x="3563938" y="2439988"/>
          <p14:tracePt t="286028" x="3563938" y="2447925"/>
          <p14:tracePt t="286036" x="3563938" y="2455863"/>
          <p14:tracePt t="286060" x="3563938" y="2463800"/>
          <p14:tracePt t="286077" x="3563938" y="2479675"/>
          <p14:tracePt t="286100" x="3563938" y="2487613"/>
          <p14:tracePt t="286116" x="3563938" y="2495550"/>
          <p14:tracePt t="286125" x="3563938" y="2503488"/>
          <p14:tracePt t="286141" x="3563938" y="2519363"/>
          <p14:tracePt t="286157" x="3563938" y="2527300"/>
          <p14:tracePt t="286174" x="3563938" y="2551113"/>
          <p14:tracePt t="286180" x="3563938" y="2559050"/>
          <p14:tracePt t="286190" x="3563938" y="2576513"/>
          <p14:tracePt t="286196" x="3563938" y="2584450"/>
          <p14:tracePt t="286205" x="3563938" y="2592388"/>
          <p14:tracePt t="286212" x="3563938" y="2600325"/>
          <p14:tracePt t="286222" x="3563938" y="2616200"/>
          <p14:tracePt t="286236" x="3563938" y="2624138"/>
          <p14:tracePt t="286244" x="3563938" y="2632075"/>
          <p14:tracePt t="286268" x="3548063" y="2647950"/>
          <p14:tracePt t="286309" x="3548063" y="2655888"/>
          <p14:tracePt t="286325" x="3548063" y="2663825"/>
          <p14:tracePt t="286341" x="3540125" y="2679700"/>
          <p14:tracePt t="286348" x="3540125" y="2687638"/>
          <p14:tracePt t="286364" x="3540125" y="2695575"/>
          <p14:tracePt t="286380" x="3540125" y="2711450"/>
          <p14:tracePt t="286476" x="3540125" y="2719388"/>
          <p14:tracePt t="286516" x="3532188" y="2719388"/>
          <p14:tracePt t="286725" x="3524250" y="2719388"/>
          <p14:tracePt t="286780" x="3516313" y="2735263"/>
          <p14:tracePt t="286796" x="3500438" y="2743200"/>
          <p14:tracePt t="286812" x="3492500" y="2743200"/>
          <p14:tracePt t="286820" x="3492500" y="2751138"/>
          <p14:tracePt t="286876" x="3492500" y="2759075"/>
          <p14:tracePt t="286884" x="3492500" y="2767013"/>
          <p14:tracePt t="286900" x="3476625" y="2782888"/>
          <p14:tracePt t="286916" x="3476625" y="2790825"/>
          <p14:tracePt t="286941" x="3468688" y="2806700"/>
          <p14:tracePt t="286964" x="3468688" y="2814638"/>
          <p14:tracePt t="287004" x="3468688" y="2822575"/>
          <p14:tracePt t="287036" x="3468688" y="2830513"/>
          <p14:tracePt t="287084" x="3460750" y="2846388"/>
          <p14:tracePt t="287108" x="3452813" y="2862263"/>
          <p14:tracePt t="287116" x="3444875" y="2862263"/>
          <p14:tracePt t="287125" x="3444875" y="2878138"/>
          <p14:tracePt t="287141" x="3436938" y="2894013"/>
          <p14:tracePt t="287164" x="3421063" y="2909888"/>
          <p14:tracePt t="287174" x="3421063" y="2919413"/>
          <p14:tracePt t="287180" x="3421063" y="2927350"/>
          <p14:tracePt t="287196" x="3421063" y="2951163"/>
          <p14:tracePt t="287205" x="3421063" y="2959100"/>
          <p14:tracePt t="287212" x="3413125" y="2974975"/>
          <p14:tracePt t="287221" x="3413125" y="2982913"/>
          <p14:tracePt t="287228" x="3413125" y="2990850"/>
          <p14:tracePt t="287244" x="3413125" y="3006725"/>
          <p14:tracePt t="287252" x="3413125" y="3014663"/>
          <p14:tracePt t="287276" x="3413125" y="3022600"/>
          <p14:tracePt t="287284" x="3413125" y="3038475"/>
          <p14:tracePt t="287293" x="3413125" y="3078163"/>
          <p14:tracePt t="287300" x="3413125" y="3101975"/>
          <p14:tracePt t="287309" x="3397250" y="3125788"/>
          <p14:tracePt t="287316" x="3397250" y="3149600"/>
          <p14:tracePt t="287325" x="3397250" y="3173413"/>
          <p14:tracePt t="287332" x="3397250" y="3181350"/>
          <p14:tracePt t="287341" x="3397250" y="3189288"/>
          <p14:tracePt t="287357" x="3397250" y="3205163"/>
          <p14:tracePt t="287412" x="3397250" y="3213100"/>
          <p14:tracePt t="287428" x="3397250" y="3221038"/>
          <p14:tracePt t="287436" x="3397250" y="3228975"/>
          <p14:tracePt t="287444" x="3405188" y="3228975"/>
          <p14:tracePt t="287452" x="3405188" y="3236913"/>
          <p14:tracePt t="287508" x="3405188" y="3252788"/>
          <p14:tracePt t="287700" x="3405188" y="3270250"/>
          <p14:tracePt t="287709" x="3413125" y="3270250"/>
          <p14:tracePt t="287756" x="3413125" y="3286125"/>
          <p14:tracePt t="287796" x="3421063" y="3294063"/>
          <p14:tracePt t="287812" x="3429000" y="3294063"/>
          <p14:tracePt t="287820" x="3436938" y="3309938"/>
          <p14:tracePt t="287828" x="3444875" y="3309938"/>
          <p14:tracePt t="287836" x="3460750" y="3309938"/>
          <p14:tracePt t="287844" x="3468688" y="3317875"/>
          <p14:tracePt t="287860" x="3476625" y="3317875"/>
          <p14:tracePt t="288613" x="3484563" y="3317875"/>
          <p14:tracePt t="288628" x="3484563" y="3309938"/>
          <p14:tracePt t="288636" x="3484563" y="3302000"/>
          <p14:tracePt t="288644" x="3484563" y="3294063"/>
          <p14:tracePt t="288652" x="3492500" y="3262313"/>
          <p14:tracePt t="288660" x="3508375" y="3221038"/>
          <p14:tracePt t="288668" x="3508375" y="3181350"/>
          <p14:tracePt t="288676" x="3508375" y="3133725"/>
          <p14:tracePt t="288684" x="3524250" y="3101975"/>
          <p14:tracePt t="288692" x="3524250" y="3078163"/>
          <p14:tracePt t="288699" x="3524250" y="3070225"/>
          <p14:tracePt t="288708" x="3524250" y="3046413"/>
          <p14:tracePt t="288715" x="3524250" y="3038475"/>
          <p14:tracePt t="288731" x="3524250" y="3030538"/>
          <p14:tracePt t="288740" x="3524250" y="3014663"/>
          <p14:tracePt t="288747" x="3524250" y="3006725"/>
          <p14:tracePt t="288757" x="3524250" y="2998788"/>
          <p14:tracePt t="288763" x="3532188" y="2974975"/>
          <p14:tracePt t="288772" x="3532188" y="2959100"/>
          <p14:tracePt t="288779" x="3548063" y="2919413"/>
          <p14:tracePt t="288788" x="3548063" y="2886075"/>
          <p14:tracePt t="288795" x="3548063" y="2854325"/>
          <p14:tracePt t="288804" x="3548063" y="2846388"/>
          <p14:tracePt t="288811" x="3548063" y="2830513"/>
          <p14:tracePt t="288819" x="3548063" y="2822575"/>
          <p14:tracePt t="288827" x="3548063" y="2814638"/>
          <p14:tracePt t="288835" x="3548063" y="2798763"/>
          <p14:tracePt t="288843" x="3548063" y="2790825"/>
          <p14:tracePt t="288851" x="3556000" y="2790825"/>
          <p14:tracePt t="288859" x="3556000" y="2782888"/>
          <p14:tracePt t="288883" x="3556000" y="2774950"/>
          <p14:tracePt t="288892" x="3571875" y="2759075"/>
          <p14:tracePt t="288899" x="3571875" y="2727325"/>
          <p14:tracePt t="288908" x="3587750" y="2695575"/>
          <p14:tracePt t="288915" x="3595688" y="2647950"/>
          <p14:tracePt t="288924" x="3595688" y="2584450"/>
          <p14:tracePt t="288931" x="3595688" y="2543175"/>
          <p14:tracePt t="288940" x="3595688" y="2519363"/>
          <p14:tracePt t="288947" x="3595688" y="2511425"/>
          <p14:tracePt t="288957" x="3611563" y="2495550"/>
          <p14:tracePt t="288973" x="3611563" y="2487613"/>
          <p14:tracePt t="288988" x="3611563" y="2479675"/>
          <p14:tracePt t="288995" x="3611563" y="2471738"/>
          <p14:tracePt t="289003" x="3611563" y="2455863"/>
          <p14:tracePt t="289011" x="3611563" y="2432050"/>
          <p14:tracePt t="289019" x="3619500" y="2424113"/>
          <p14:tracePt t="289027" x="3619500" y="2416175"/>
          <p14:tracePt t="289035" x="3619500" y="2400300"/>
          <p14:tracePt t="289043" x="3619500" y="2392363"/>
          <p14:tracePt t="289059" x="3619500" y="2384425"/>
          <p14:tracePt t="289067" x="3619500" y="2368550"/>
          <p14:tracePt t="289075" x="3619500" y="2360613"/>
          <p14:tracePt t="289083" x="3619500" y="2352675"/>
          <p14:tracePt t="289092" x="3619500" y="2344738"/>
          <p14:tracePt t="289099" x="3619500" y="2328863"/>
          <p14:tracePt t="289115" x="3619500" y="2312988"/>
          <p14:tracePt t="289172" x="3611563" y="2305050"/>
          <p14:tracePt t="289190" x="3611563" y="2297113"/>
          <p14:tracePt t="289196" x="3603625" y="2289175"/>
          <p14:tracePt t="289205" x="3587750" y="2265363"/>
          <p14:tracePt t="289212" x="3587750" y="2257425"/>
          <p14:tracePt t="289220" x="3571875" y="2224088"/>
          <p14:tracePt t="289236" x="3563938" y="2216150"/>
          <p14:tracePt t="289244" x="3563938" y="2208213"/>
          <p14:tracePt t="289260" x="3548063" y="2192338"/>
          <p14:tracePt t="289276" x="3532188" y="2192338"/>
          <p14:tracePt t="289300" x="3532188" y="2184400"/>
          <p14:tracePt t="289309" x="3516313" y="2184400"/>
          <p14:tracePt t="289316" x="3508375" y="2176463"/>
          <p14:tracePt t="289324" x="3484563" y="2176463"/>
          <p14:tracePt t="289332" x="3476625" y="2168525"/>
          <p14:tracePt t="289341" x="3476625" y="2160588"/>
          <p14:tracePt t="289348" x="3468688" y="2160588"/>
          <p14:tracePt t="289357" x="3452813" y="2152650"/>
          <p14:tracePt t="289460" x="3444875" y="2152650"/>
          <p14:tracePt t="289468" x="3436938" y="2152650"/>
          <p14:tracePt t="289477" x="3429000" y="2144713"/>
          <p14:tracePt t="290060" x="3436938" y="2144713"/>
          <p14:tracePt t="290076" x="3444875" y="2144713"/>
          <p14:tracePt t="290084" x="3452813" y="2144713"/>
          <p14:tracePt t="290093" x="3468688" y="2144713"/>
          <p14:tracePt t="290100" x="3492500" y="2144713"/>
          <p14:tracePt t="290108" x="3516313" y="2144713"/>
          <p14:tracePt t="290116" x="3540125" y="2144713"/>
          <p14:tracePt t="290125" x="3579813" y="2144713"/>
          <p14:tracePt t="290132" x="3603625" y="2144713"/>
          <p14:tracePt t="290141" x="3643313" y="2144713"/>
          <p14:tracePt t="290148" x="3651250" y="2144713"/>
          <p14:tracePt t="290161" x="3676650" y="2144713"/>
          <p14:tracePt t="290175" x="3684588" y="2144713"/>
          <p14:tracePt t="290189" x="3700463" y="2144713"/>
          <p14:tracePt t="290196" x="3708400" y="2144713"/>
          <p14:tracePt t="290204" x="3716338" y="2144713"/>
          <p14:tracePt t="290212" x="3740150" y="2144713"/>
          <p14:tracePt t="290220" x="3763963" y="2144713"/>
          <p14:tracePt t="290228" x="3787775" y="2144713"/>
          <p14:tracePt t="290236" x="3811588" y="2144713"/>
          <p14:tracePt t="290244" x="3851275" y="2144713"/>
          <p14:tracePt t="290252" x="3875088" y="2144713"/>
          <p14:tracePt t="290260" x="3914775" y="2144713"/>
          <p14:tracePt t="290268" x="3938588" y="2144713"/>
          <p14:tracePt t="290276" x="3962400" y="2144713"/>
          <p14:tracePt t="290284" x="3986213" y="2144713"/>
          <p14:tracePt t="290293" x="4002088" y="2144713"/>
          <p14:tracePt t="290300" x="4011613" y="2144713"/>
          <p14:tracePt t="290364" x="4027488" y="2136775"/>
          <p14:tracePt t="290380" x="4035425" y="2136775"/>
          <p14:tracePt t="290388" x="4043363" y="2136775"/>
          <p14:tracePt t="290396" x="4051300" y="2120900"/>
          <p14:tracePt t="290404" x="4067175" y="2120900"/>
          <p14:tracePt t="290412" x="4090988" y="2120900"/>
          <p14:tracePt t="290420" x="4114800" y="2120900"/>
          <p14:tracePt t="290428" x="4138613" y="2120900"/>
          <p14:tracePt t="290436" x="4162425" y="2120900"/>
          <p14:tracePt t="290444" x="4186238" y="2120900"/>
          <p14:tracePt t="290452" x="4210050" y="2120900"/>
          <p14:tracePt t="290460" x="4233863" y="2120900"/>
          <p14:tracePt t="290468" x="4257675" y="2120900"/>
          <p14:tracePt t="290476" x="4281488" y="2120900"/>
          <p14:tracePt t="290484" x="4305300" y="2120900"/>
          <p14:tracePt t="290492" x="4329113" y="2120900"/>
          <p14:tracePt t="290500" x="4337050" y="2120900"/>
          <p14:tracePt t="290509" x="4352925" y="2120900"/>
          <p14:tracePt t="290516" x="4362450" y="2120900"/>
          <p14:tracePt t="290525" x="4370388" y="2120900"/>
          <p14:tracePt t="290628" x="4378325" y="2120900"/>
          <p14:tracePt t="290652" x="4386263" y="2120900"/>
          <p14:tracePt t="290668" x="4386263" y="2112963"/>
          <p14:tracePt t="290707" x="4394200" y="2112963"/>
          <p14:tracePt t="290715" x="4410075" y="2112963"/>
          <p14:tracePt t="290972" x="4425950" y="2105025"/>
          <p14:tracePt t="291092" x="4441825" y="2105025"/>
          <p14:tracePt t="291109" x="4449763" y="2105025"/>
          <p14:tracePt t="291444" x="4449763" y="2097088"/>
          <p14:tracePt t="295667" x="4449763" y="2112963"/>
          <p14:tracePt t="295676" x="4449763" y="2128838"/>
          <p14:tracePt t="295683" x="4449763" y="2144713"/>
          <p14:tracePt t="295692" x="4449763" y="2152650"/>
          <p14:tracePt t="295708" x="4449763" y="2168525"/>
          <p14:tracePt t="295715" x="4449763" y="2176463"/>
          <p14:tracePt t="295725" x="4449763" y="2184400"/>
          <p14:tracePt t="295731" x="4449763" y="2208213"/>
          <p14:tracePt t="295741" x="4449763" y="2216150"/>
          <p14:tracePt t="295747" x="4449763" y="2233613"/>
          <p14:tracePt t="295757" x="4449763" y="2241550"/>
          <p14:tracePt t="295763" x="4449763" y="2249488"/>
          <p14:tracePt t="295772" x="4449763" y="2257425"/>
          <p14:tracePt t="295779" x="4449763" y="2265363"/>
          <p14:tracePt t="295788" x="4449763" y="2273300"/>
          <p14:tracePt t="295819" x="4449763" y="2281238"/>
          <p14:tracePt t="295827" x="4449763" y="2289175"/>
          <p14:tracePt t="295835" x="4449763" y="2312988"/>
          <p14:tracePt t="295843" x="4449763" y="2320925"/>
          <p14:tracePt t="295851" x="4449763" y="2336800"/>
          <p14:tracePt t="295867" x="4449763" y="2344738"/>
          <p14:tracePt t="295876" x="4449763" y="2368550"/>
          <p14:tracePt t="295883" x="4449763" y="2376488"/>
          <p14:tracePt t="295899" x="4449763" y="2384425"/>
          <p14:tracePt t="295908" x="4449763" y="2400300"/>
          <p14:tracePt t="295931" x="4449763" y="2408238"/>
          <p14:tracePt t="295941" x="4449763" y="2416175"/>
          <p14:tracePt t="295958" x="4449763" y="2424113"/>
          <p14:tracePt t="295963" x="4449763" y="2439988"/>
          <p14:tracePt t="295975" x="4465638" y="2447925"/>
          <p14:tracePt t="295979" x="4465638" y="2455863"/>
          <p14:tracePt t="295988" x="4465638" y="2471738"/>
          <p14:tracePt t="295995" x="4465638" y="2479675"/>
          <p14:tracePt t="296003" x="4465638" y="2487613"/>
          <p14:tracePt t="296011" x="4465638" y="2503488"/>
          <p14:tracePt t="296019" x="4465638" y="2511425"/>
          <p14:tracePt t="296027" x="4465638" y="2519363"/>
          <p14:tracePt t="296034" x="4465638" y="2535238"/>
          <p14:tracePt t="296043" x="4473575" y="2543175"/>
          <p14:tracePt t="296050" x="4473575" y="2551113"/>
          <p14:tracePt t="296059" x="4473575" y="2559050"/>
          <p14:tracePt t="296066" x="4481513" y="2584450"/>
          <p14:tracePt t="296083" x="4481513" y="2608263"/>
          <p14:tracePt t="296091" x="4497388" y="2616200"/>
          <p14:tracePt t="296098" x="4497388" y="2624138"/>
          <p14:tracePt t="296107" x="4497388" y="2640013"/>
          <p14:tracePt t="296114" x="4505325" y="2647950"/>
          <p14:tracePt t="296124" x="4505325" y="2655888"/>
          <p14:tracePt t="296140" x="4505325" y="2679700"/>
          <p14:tracePt t="296159" x="4505325" y="2695575"/>
          <p14:tracePt t="296163" x="4505325" y="2711450"/>
          <p14:tracePt t="296171" x="4505325" y="2727325"/>
          <p14:tracePt t="296178" x="4505325" y="2735263"/>
          <p14:tracePt t="296186" x="4505325" y="2751138"/>
          <p14:tracePt t="296195" x="4513263" y="2759075"/>
          <p14:tracePt t="296203" x="4513263" y="2767013"/>
          <p14:tracePt t="296219" x="4513263" y="2790825"/>
          <p14:tracePt t="296227" x="4513263" y="2814638"/>
          <p14:tracePt t="296235" x="4513263" y="2838450"/>
          <p14:tracePt t="296243" x="4529138" y="2878138"/>
          <p14:tracePt t="296251" x="4529138" y="2901950"/>
          <p14:tracePt t="296259" x="4545013" y="2919413"/>
          <p14:tracePt t="296266" x="4545013" y="2943225"/>
          <p14:tracePt t="296275" x="4545013" y="2967038"/>
          <p14:tracePt t="296283" x="4545013" y="2974975"/>
          <p14:tracePt t="296291" x="4545013" y="2982913"/>
          <p14:tracePt t="296315" x="4545013" y="2998788"/>
          <p14:tracePt t="296339" x="4545013" y="3006725"/>
          <p14:tracePt t="296356" x="4545013" y="3014663"/>
          <p14:tracePt t="296371" x="4545013" y="3030538"/>
          <p14:tracePt t="296378" x="4545013" y="3038475"/>
          <p14:tracePt t="296386" x="4545013" y="3046413"/>
          <p14:tracePt t="296403" x="4545013" y="3054350"/>
          <p14:tracePt t="296435" x="4545013" y="3070225"/>
          <p14:tracePt t="296443" x="4545013" y="3086100"/>
          <p14:tracePt t="296450" x="4537075" y="3086100"/>
          <p14:tracePt t="296466" x="4537075" y="3101975"/>
          <p14:tracePt t="296475" x="4537075" y="3109913"/>
          <p14:tracePt t="296483" x="4537075" y="3125788"/>
          <p14:tracePt t="296491" x="4513263" y="3141663"/>
          <p14:tracePt t="296498" x="4513263" y="3157538"/>
          <p14:tracePt t="296507" x="4505325" y="3165475"/>
          <p14:tracePt t="296514" x="4505325" y="3173413"/>
          <p14:tracePt t="296523" x="4489450" y="3197225"/>
          <p14:tracePt t="296530" x="4465638" y="3228975"/>
          <p14:tracePt t="296540" x="4465638" y="3236913"/>
          <p14:tracePt t="296546" x="4433888" y="3286125"/>
          <p14:tracePt t="296556" x="4425950" y="3309938"/>
          <p14:tracePt t="296563" x="4418013" y="3325813"/>
          <p14:tracePt t="296571" x="4410075" y="3333750"/>
          <p14:tracePt t="296578" x="4410075" y="3341688"/>
          <p14:tracePt t="296594" x="4410075" y="3349625"/>
          <p14:tracePt t="296618" x="4402138" y="3349625"/>
          <p14:tracePt t="296650" x="4402138" y="3357563"/>
          <p14:tracePt t="296666" x="4402138" y="3365500"/>
          <p14:tracePt t="296683" x="4394200" y="3365500"/>
          <p14:tracePt t="296691" x="4394200" y="3381375"/>
          <p14:tracePt t="296698" x="4394200" y="3389313"/>
          <p14:tracePt t="296707" x="4386263" y="3397250"/>
          <p14:tracePt t="296778" x="4378325" y="3405188"/>
          <p14:tracePt t="296811" x="4370388" y="3413125"/>
          <p14:tracePt t="296867" x="4362450" y="3421063"/>
          <p14:tracePt t="296876" x="4344988" y="3429000"/>
          <p14:tracePt t="296891" x="4321175" y="3429000"/>
          <p14:tracePt t="296899" x="4305300" y="3444875"/>
          <p14:tracePt t="296907" x="4297363" y="3444875"/>
          <p14:tracePt t="296915" x="4281488" y="3444875"/>
          <p14:tracePt t="296925" x="4273550" y="3452813"/>
          <p14:tracePt t="296931" x="4265613" y="3452813"/>
          <p14:tracePt t="296941" x="4257675" y="3452813"/>
          <p14:tracePt t="296963" x="4249738" y="3452813"/>
          <p14:tracePt t="297003" x="4241800" y="3452813"/>
          <p14:tracePt t="297011" x="4241800" y="3460750"/>
          <p14:tracePt t="297027" x="4225925" y="3460750"/>
          <p14:tracePt t="297043" x="4217988" y="3460750"/>
          <p14:tracePt t="297051" x="4210050" y="3468688"/>
          <p14:tracePt t="297139" x="4194175" y="3468688"/>
          <p14:tracePt t="297161" x="4186238" y="3468688"/>
          <p14:tracePt t="297163" x="4162425" y="3484563"/>
          <p14:tracePt t="297178" x="4146550" y="3492500"/>
          <p14:tracePt t="297186" x="4138613" y="3492500"/>
          <p14:tracePt t="297203" x="4138613" y="3500438"/>
          <p14:tracePt t="297283" x="4130675" y="3508375"/>
          <p14:tracePt t="297435" x="4146550" y="3516313"/>
          <p14:tracePt t="297443" x="4186238" y="3516313"/>
          <p14:tracePt t="297451" x="4233863" y="3516313"/>
          <p14:tracePt t="297459" x="4313238" y="3532188"/>
          <p14:tracePt t="297467" x="4386263" y="3532188"/>
          <p14:tracePt t="297476" x="4465638" y="3548063"/>
          <p14:tracePt t="297483" x="4529138" y="3548063"/>
          <p14:tracePt t="297491" x="4616450" y="3548063"/>
          <p14:tracePt t="297499" x="4679950" y="3563938"/>
          <p14:tracePt t="297508" x="4737100" y="3571875"/>
          <p14:tracePt t="297515" x="4752975" y="3579813"/>
          <p14:tracePt t="297525" x="4768850" y="3579813"/>
          <p14:tracePt t="297579" x="4776788" y="3579813"/>
          <p14:tracePt t="297587" x="4784725" y="3579813"/>
          <p14:tracePt t="297594" x="4808538" y="3579813"/>
          <p14:tracePt t="297602" x="4848225" y="3579813"/>
          <p14:tracePt t="297610" x="4895850" y="3579813"/>
          <p14:tracePt t="297618" x="4935538" y="3579813"/>
          <p14:tracePt t="297626" x="4991100" y="3587750"/>
          <p14:tracePt t="297634" x="5006975" y="3595688"/>
          <p14:tracePt t="297642" x="5014913" y="3595688"/>
          <p14:tracePt t="297883" x="4991100" y="3595688"/>
          <p14:tracePt t="297892" x="4983163" y="3595688"/>
          <p14:tracePt t="297899" x="4975225" y="3595688"/>
          <p14:tracePt t="297907" x="4943475" y="3587750"/>
          <p14:tracePt t="297915" x="4919663" y="3587750"/>
          <p14:tracePt t="297925" x="4895850" y="3587750"/>
          <p14:tracePt t="297931" x="4879975" y="3587750"/>
          <p14:tracePt t="297941" x="4856163" y="3587750"/>
          <p14:tracePt t="297947" x="4832350" y="3587750"/>
          <p14:tracePt t="297956" x="4816475" y="3587750"/>
          <p14:tracePt t="297963" x="4792663" y="3587750"/>
          <p14:tracePt t="297972" x="4768850" y="3587750"/>
          <p14:tracePt t="297979" x="4721225" y="3587750"/>
          <p14:tracePt t="297987" x="4679950" y="3587750"/>
          <p14:tracePt t="297995" x="4624388" y="3587750"/>
          <p14:tracePt t="298003" x="4568825" y="3587750"/>
          <p14:tracePt t="298011" x="4513263" y="3571875"/>
          <p14:tracePt t="298019" x="4489450" y="3571875"/>
          <p14:tracePt t="298027" x="4449763" y="3571875"/>
          <p14:tracePt t="298035" x="4425950" y="3571875"/>
          <p14:tracePt t="298043" x="4402138" y="3571875"/>
          <p14:tracePt t="298051" x="4378325" y="3563938"/>
          <p14:tracePt t="298059" x="4352925" y="3563938"/>
          <p14:tracePt t="299283" x="4344988" y="3563938"/>
          <p14:tracePt t="300139" x="4352925" y="3563938"/>
          <p14:tracePt t="300147" x="4370388" y="3563938"/>
          <p14:tracePt t="300155" x="4378325" y="3563938"/>
          <p14:tracePt t="300163" x="4386263" y="3563938"/>
          <p14:tracePt t="300171" x="4410075" y="3563938"/>
          <p14:tracePt t="300178" x="4418013" y="3563938"/>
          <p14:tracePt t="300186" x="4433888" y="3563938"/>
          <p14:tracePt t="300194" x="4457700" y="3563938"/>
          <p14:tracePt t="300210" x="4489450" y="3563938"/>
          <p14:tracePt t="300218" x="4497388" y="3563938"/>
          <p14:tracePt t="300227" x="4505325" y="3563938"/>
          <p14:tracePt t="300234" x="4521200" y="3563938"/>
          <p14:tracePt t="300243" x="4537075" y="3563938"/>
          <p14:tracePt t="300259" x="4552950" y="3563938"/>
          <p14:tracePt t="300450" x="4560888" y="3563938"/>
          <p14:tracePt t="300459" x="4568825" y="3563938"/>
          <p14:tracePt t="300466" x="4576763" y="3563938"/>
          <p14:tracePt t="300475" x="4592638" y="3563938"/>
          <p14:tracePt t="300483" x="4608513" y="3563938"/>
          <p14:tracePt t="300491" x="4624388" y="3563938"/>
          <p14:tracePt t="300498" x="4648200" y="3563938"/>
          <p14:tracePt t="300508" x="4656138" y="3563938"/>
          <p14:tracePt t="300514" x="4679950" y="3563938"/>
          <p14:tracePt t="300524" x="4695825" y="3571875"/>
          <p14:tracePt t="300618" x="4721225" y="3571875"/>
          <p14:tracePt t="300626" x="4729163" y="3571875"/>
          <p14:tracePt t="300634" x="4737100" y="3571875"/>
          <p14:tracePt t="300643" x="4745038" y="3571875"/>
          <p14:tracePt t="300650" x="4760913" y="3587750"/>
          <p14:tracePt t="303138" x="4745038" y="3587750"/>
          <p14:tracePt t="303226" x="4737100" y="3587750"/>
          <p14:tracePt t="303243" x="4729163" y="3587750"/>
          <p14:tracePt t="303266" x="4721225" y="3587750"/>
          <p14:tracePt t="303338" x="4705350" y="3587750"/>
          <p14:tracePt t="303354" x="4695825" y="3587750"/>
          <p14:tracePt t="303362" x="4687888" y="3587750"/>
          <p14:tracePt t="303378" x="4679950" y="3587750"/>
          <p14:tracePt t="303442" x="4664075" y="3587750"/>
          <p14:tracePt t="303459" x="4656138" y="3587750"/>
          <p14:tracePt t="306603" x="4648200" y="3587750"/>
          <p14:tracePt t="306618" x="4632325" y="3587750"/>
          <p14:tracePt t="306641" x="4624388" y="3587750"/>
          <p14:tracePt t="306746" x="4616450" y="3587750"/>
          <p14:tracePt t="308018" x="4600575" y="3579813"/>
          <p14:tracePt t="308042" x="4592638" y="3579813"/>
          <p14:tracePt t="308058" x="4584700" y="3571875"/>
          <p14:tracePt t="308097" x="4576763" y="3563938"/>
          <p14:tracePt t="308106" x="4560888" y="3556000"/>
          <p14:tracePt t="308113" x="4552950" y="3556000"/>
          <p14:tracePt t="308123" x="4552950" y="3548063"/>
          <p14:tracePt t="308129" x="4545013" y="3548063"/>
          <p14:tracePt t="308161" x="4537075" y="3532188"/>
          <p14:tracePt t="308234" x="4529138" y="3532188"/>
          <p14:tracePt t="308242" x="4505325" y="3524250"/>
          <p14:tracePt t="308249" x="4489450" y="3508375"/>
          <p14:tracePt t="308258" x="4481513" y="3508375"/>
          <p14:tracePt t="308265" x="4473575" y="3508375"/>
          <p14:tracePt t="308275" x="4457700" y="3500438"/>
          <p14:tracePt t="308281" x="4433888" y="3476625"/>
          <p14:tracePt t="308291" x="4425950" y="3476625"/>
          <p14:tracePt t="308297" x="4394200" y="3460750"/>
          <p14:tracePt t="308308" x="4378325" y="3452813"/>
          <p14:tracePt t="308313" x="4370388" y="3452813"/>
          <p14:tracePt t="308323" x="4352925" y="3444875"/>
          <p14:tracePt t="308329" x="4337050" y="3436938"/>
          <p14:tracePt t="308338" x="4329113" y="3429000"/>
          <p14:tracePt t="308345" x="4313238" y="3429000"/>
          <p14:tracePt t="308354" x="4297363" y="3421063"/>
          <p14:tracePt t="308361" x="4297363" y="3413125"/>
          <p14:tracePt t="308369" x="4289425" y="3413125"/>
          <p14:tracePt t="308377" x="4249738" y="3405188"/>
          <p14:tracePt t="308409" x="4225925" y="3405188"/>
          <p14:tracePt t="308417" x="4210050" y="3397250"/>
          <p14:tracePt t="308426" x="4194175" y="3389313"/>
          <p14:tracePt t="308433" x="4170363" y="3381375"/>
          <p14:tracePt t="308441" x="4098925" y="3365500"/>
          <p14:tracePt t="308449" x="4067175" y="3349625"/>
          <p14:tracePt t="308458" x="4011613" y="3333750"/>
          <p14:tracePt t="308465" x="3962400" y="3333750"/>
          <p14:tracePt t="308474" x="3914775" y="3317875"/>
          <p14:tracePt t="308481" x="3875088" y="3302000"/>
          <p14:tracePt t="308491" x="3843338" y="3286125"/>
          <p14:tracePt t="308497" x="3803650" y="3270250"/>
          <p14:tracePt t="308507" x="3779838" y="3270250"/>
          <p14:tracePt t="308513" x="3748088" y="3262313"/>
          <p14:tracePt t="308523" x="3700463" y="3252788"/>
          <p14:tracePt t="308530" x="3635375" y="3228975"/>
          <p14:tracePt t="308538" x="3571875" y="3213100"/>
          <p14:tracePt t="308545" x="3508375" y="3173413"/>
          <p14:tracePt t="308553" x="3421063" y="3141663"/>
          <p14:tracePt t="308561" x="3349625" y="3109913"/>
          <p14:tracePt t="308569" x="3268663" y="3078163"/>
          <p14:tracePt t="308577" x="3236913" y="3062288"/>
          <p14:tracePt t="308585" x="3197225" y="3054350"/>
          <p14:tracePt t="308593" x="3181350" y="3030538"/>
          <p14:tracePt t="308690" x="3173413" y="3030538"/>
          <p14:tracePt t="308697" x="3165475" y="3030538"/>
          <p14:tracePt t="308771" x="3141663" y="3030538"/>
          <p14:tracePt t="308772" x="3046413" y="2998788"/>
          <p14:tracePt t="308777" x="3038475" y="2998788"/>
          <p14:tracePt t="308809" x="3030538" y="2990850"/>
          <p14:tracePt t="308825" x="3022600" y="2982913"/>
          <p14:tracePt t="308833" x="3006725" y="2974975"/>
          <p14:tracePt t="308841" x="2998788" y="2967038"/>
          <p14:tracePt t="308849" x="2990850" y="2959100"/>
          <p14:tracePt t="308857" x="2967038" y="2951163"/>
          <p14:tracePt t="308865" x="2933700" y="2919413"/>
          <p14:tracePt t="308873" x="2894013" y="2894013"/>
          <p14:tracePt t="308881" x="2878138" y="2878138"/>
          <p14:tracePt t="308890" x="2830513" y="2846388"/>
          <p14:tracePt t="308897" x="2790825" y="2822575"/>
          <p14:tracePt t="308906" x="2774950" y="2806700"/>
          <p14:tracePt t="308913" x="2743200" y="2798763"/>
          <p14:tracePt t="308921" x="2719388" y="2782888"/>
          <p14:tracePt t="308945" x="2703513" y="2774950"/>
          <p14:tracePt t="309009" x="2695575" y="2767013"/>
          <p14:tracePt t="309017" x="2679700" y="2767013"/>
          <p14:tracePt t="309025" x="2655888" y="2751138"/>
          <p14:tracePt t="309033" x="2647950" y="2727325"/>
          <p14:tracePt t="309042" x="2624138" y="2687638"/>
          <p14:tracePt t="309049" x="2598738" y="2671763"/>
          <p14:tracePt t="309058" x="2598738" y="2655888"/>
          <p14:tracePt t="309065" x="2598738" y="2640013"/>
          <p14:tracePt t="309073" x="2590800" y="2632075"/>
          <p14:tracePt t="309097" x="2590800" y="2624138"/>
          <p14:tracePt t="309113" x="2590800" y="2616200"/>
          <p14:tracePt t="309123" x="2606675" y="2608263"/>
          <p14:tracePt t="309129" x="2606675" y="2600325"/>
          <p14:tracePt t="309137" x="2606675" y="2576513"/>
          <p14:tracePt t="309157" x="2606675" y="2511425"/>
          <p14:tracePt t="309161" x="2616200" y="2495550"/>
          <p14:tracePt t="309169" x="2616200" y="2455863"/>
          <p14:tracePt t="309177" x="2616200" y="2432050"/>
          <p14:tracePt t="309185" x="2632075" y="2424113"/>
          <p14:tracePt t="309193" x="2632075" y="2408238"/>
          <p14:tracePt t="309201" x="2632075" y="2400300"/>
          <p14:tracePt t="309306" x="2632075" y="2392363"/>
          <p14:tracePt t="309325" x="2632075" y="2384425"/>
          <p14:tracePt t="309633" x="2632075" y="2376488"/>
          <p14:tracePt t="309649" x="2624138" y="2376488"/>
          <p14:tracePt t="309681" x="2606675" y="2376488"/>
          <p14:tracePt t="309690" x="2598738" y="2376488"/>
          <p14:tracePt t="309697" x="2590800" y="2376488"/>
          <p14:tracePt t="309723" x="2582863" y="2376488"/>
          <p14:tracePt t="311065" x="2574925" y="2376488"/>
          <p14:tracePt t="312680" x="2574925" y="2384425"/>
          <p14:tracePt t="312704" x="2574925" y="2400300"/>
          <p14:tracePt t="312712" x="2590800" y="2400300"/>
          <p14:tracePt t="312721" x="2606675" y="2400300"/>
          <p14:tracePt t="312736" x="2616200" y="2400300"/>
          <p14:tracePt t="312753" x="2632075" y="2400300"/>
          <p14:tracePt t="312824" x="2640013" y="2400300"/>
          <p14:tracePt t="312832" x="2647950" y="2400300"/>
          <p14:tracePt t="312848" x="2655888" y="2400300"/>
          <p14:tracePt t="312873" x="2671763" y="2400300"/>
          <p14:tracePt t="312880" x="2679700" y="2400300"/>
          <p14:tracePt t="312896" x="2687638" y="2400300"/>
          <p14:tracePt t="314408" x="2679700" y="2400300"/>
          <p14:tracePt t="314416" x="2663825" y="2408238"/>
          <p14:tracePt t="314513" x="2655888" y="2408238"/>
          <p14:tracePt t="314521" x="2647950" y="2408238"/>
          <p14:tracePt t="314528" x="2640013" y="2416175"/>
          <p14:tracePt t="314544" x="2640013" y="2424113"/>
          <p14:tracePt t="314560" x="2632075" y="2424113"/>
          <p14:tracePt t="314568" x="2632075" y="2432050"/>
          <p14:tracePt t="314577" x="2616200" y="2439988"/>
          <p14:tracePt t="314601" x="2606675" y="2447925"/>
          <p14:tracePt t="314609" x="2598738" y="2463800"/>
          <p14:tracePt t="314616" x="2590800" y="2463800"/>
          <p14:tracePt t="314625" x="2582863" y="2471738"/>
          <p14:tracePt t="314641" x="2574925" y="2479675"/>
          <p14:tracePt t="314648" x="2574925" y="2487613"/>
          <p14:tracePt t="314657" x="2574925" y="2495550"/>
          <p14:tracePt t="314664" x="2566988" y="2495550"/>
          <p14:tracePt t="314674" x="2566988" y="2503488"/>
          <p14:tracePt t="314680" x="2566988" y="2511425"/>
          <p14:tracePt t="314690" x="2566988" y="2519363"/>
          <p14:tracePt t="314696" x="2559050" y="2543175"/>
          <p14:tracePt t="314705" x="2551113" y="2559050"/>
          <p14:tracePt t="314712" x="2551113" y="2566988"/>
          <p14:tracePt t="314720" x="2551113" y="2576513"/>
          <p14:tracePt t="314728" x="2551113" y="2600325"/>
          <p14:tracePt t="314736" x="2551113" y="2616200"/>
          <p14:tracePt t="314744" x="2551113" y="2624138"/>
          <p14:tracePt t="314752" x="2551113" y="2647950"/>
          <p14:tracePt t="314760" x="2551113" y="2655888"/>
          <p14:tracePt t="314768" x="2551113" y="2671763"/>
          <p14:tracePt t="314776" x="2551113" y="2679700"/>
          <p14:tracePt t="314792" x="2551113" y="2687638"/>
          <p14:tracePt t="314809" x="2551113" y="2695575"/>
          <p14:tracePt t="314825" x="2551113" y="2711450"/>
          <p14:tracePt t="314848" x="2543175" y="2743200"/>
          <p14:tracePt t="314857" x="2543175" y="2751138"/>
          <p14:tracePt t="314864" x="2543175" y="2767013"/>
          <p14:tracePt t="314873" x="2543175" y="2790825"/>
          <p14:tracePt t="314880" x="2527300" y="2814638"/>
          <p14:tracePt t="314890" x="2527300" y="2830513"/>
          <p14:tracePt t="314896" x="2511425" y="2854325"/>
          <p14:tracePt t="314905" x="2511425" y="2862263"/>
          <p14:tracePt t="314912" x="2511425" y="2870200"/>
          <p14:tracePt t="314920" x="2503488" y="2894013"/>
          <p14:tracePt t="314944" x="2503488" y="2901950"/>
          <p14:tracePt t="314968" x="2487613" y="2919413"/>
          <p14:tracePt t="314976" x="2487613" y="2927350"/>
          <p14:tracePt t="314984" x="2487613" y="2951163"/>
          <p14:tracePt t="314993" x="2487613" y="2974975"/>
          <p14:tracePt t="315000" x="2487613" y="2982913"/>
          <p14:tracePt t="315008" x="2487613" y="2998788"/>
          <p14:tracePt t="315016" x="2479675" y="3022600"/>
          <p14:tracePt t="315025" x="2479675" y="3030538"/>
          <p14:tracePt t="315032" x="2479675" y="3038475"/>
          <p14:tracePt t="315040" x="2479675" y="3054350"/>
          <p14:tracePt t="315121" x="2471738" y="3054350"/>
          <p14:tracePt t="315144" x="2463800" y="3070225"/>
          <p14:tracePt t="315161" x="2455863" y="3070225"/>
          <p14:tracePt t="315177" x="2455863" y="3078163"/>
          <p14:tracePt t="315193" x="2447925" y="3086100"/>
          <p14:tracePt t="315209" x="2424113" y="3094038"/>
          <p14:tracePt t="315216" x="2416175" y="3101975"/>
          <p14:tracePt t="315225" x="2408238" y="3117850"/>
          <p14:tracePt t="315233" x="2376488" y="3125788"/>
          <p14:tracePt t="315241" x="2368550" y="3141663"/>
          <p14:tracePt t="315248" x="2360613" y="3141663"/>
          <p14:tracePt t="315257" x="2352675" y="3149600"/>
          <p14:tracePt t="315264" x="2344738" y="3165475"/>
          <p14:tracePt t="315290" x="2328863" y="3173413"/>
          <p14:tracePt t="315306" x="2328863" y="3181350"/>
          <p14:tracePt t="315321" x="2312988" y="3189288"/>
          <p14:tracePt t="315328" x="2312988" y="3197225"/>
          <p14:tracePt t="315336" x="2305050" y="3213100"/>
          <p14:tracePt t="315344" x="2289175" y="3252788"/>
          <p14:tracePt t="315353" x="2289175" y="3262313"/>
          <p14:tracePt t="315360" x="2281238" y="3278188"/>
          <p14:tracePt t="315368" x="2265363" y="3286125"/>
          <p14:tracePt t="315384" x="2265363" y="3302000"/>
          <p14:tracePt t="315433" x="2247900" y="3302000"/>
          <p14:tracePt t="315448" x="2247900" y="3309938"/>
          <p14:tracePt t="315553" x="2239963" y="3317875"/>
          <p14:tracePt t="315569" x="2232025" y="3317875"/>
          <p14:tracePt t="315584" x="2224088" y="3325813"/>
          <p14:tracePt t="315609" x="2208213" y="3325813"/>
          <p14:tracePt t="315640" x="2200275" y="3325813"/>
          <p14:tracePt t="315648" x="2192338" y="3325813"/>
          <p14:tracePt t="315657" x="2168525" y="3325813"/>
          <p14:tracePt t="315664" x="2144713" y="3325813"/>
          <p14:tracePt t="315673" x="2120900" y="3325813"/>
          <p14:tracePt t="315680" x="2112963" y="3325813"/>
          <p14:tracePt t="315690" x="2089150" y="3325813"/>
          <p14:tracePt t="315696" x="2073275" y="3325813"/>
          <p14:tracePt t="315705" x="2065338" y="3325813"/>
          <p14:tracePt t="315712" x="2057400" y="3325813"/>
          <p14:tracePt t="315752" x="2041525" y="3325813"/>
          <p14:tracePt t="315760" x="2033588" y="3325813"/>
          <p14:tracePt t="315768" x="2009775" y="3325813"/>
          <p14:tracePt t="315776" x="1993900" y="3325813"/>
          <p14:tracePt t="315784" x="1978025" y="3325813"/>
          <p14:tracePt t="315793" x="1970088" y="3325813"/>
          <p14:tracePt t="315800" x="1946275" y="3325813"/>
          <p14:tracePt t="315808" x="1930400" y="3325813"/>
          <p14:tracePt t="315824" x="1922463" y="3325813"/>
          <p14:tracePt t="315904" x="1912938" y="3325813"/>
          <p14:tracePt t="315921" x="1897063" y="3325813"/>
          <p14:tracePt t="316208" x="1912938" y="3325813"/>
          <p14:tracePt t="316216" x="1930400" y="3325813"/>
          <p14:tracePt t="316225" x="1954213" y="3325813"/>
          <p14:tracePt t="316232" x="1978025" y="3325813"/>
          <p14:tracePt t="316241" x="2001838" y="3325813"/>
          <p14:tracePt t="316248" x="2025650" y="3325813"/>
          <p14:tracePt t="316258" x="2065338" y="3325813"/>
          <p14:tracePt t="316264" x="2105025" y="3325813"/>
          <p14:tracePt t="316274" x="2144713" y="3333750"/>
          <p14:tracePt t="316280" x="2176463" y="3341688"/>
          <p14:tracePt t="316291" x="2216150" y="3341688"/>
          <p14:tracePt t="316296" x="2247900" y="3349625"/>
          <p14:tracePt t="316305" x="2273300" y="3349625"/>
          <p14:tracePt t="316313" x="2281238" y="3349625"/>
          <p14:tracePt t="316328" x="2289175" y="3349625"/>
          <p14:tracePt t="316392" x="2297113" y="3349625"/>
          <p14:tracePt t="316400" x="2312988" y="3349625"/>
          <p14:tracePt t="316409" x="2320925" y="3349625"/>
          <p14:tracePt t="316433" x="2328863" y="3349625"/>
          <p14:tracePt t="316488" x="2344738" y="3349625"/>
          <p14:tracePt t="316496" x="2352675" y="3349625"/>
          <p14:tracePt t="316505" x="2360613" y="3349625"/>
          <p14:tracePt t="316512" x="2400300" y="3349625"/>
          <p14:tracePt t="316520" x="2424113" y="3349625"/>
          <p14:tracePt t="316528" x="2447925" y="3349625"/>
          <p14:tracePt t="316536" x="2455863" y="3349625"/>
          <p14:tracePt t="316553" x="2471738" y="3349625"/>
          <p14:tracePt t="316608" x="2479675" y="3349625"/>
          <p14:tracePt t="316616" x="2503488" y="3349625"/>
          <p14:tracePt t="316625" x="2527300" y="3349625"/>
          <p14:tracePt t="316632" x="2535238" y="3349625"/>
          <p14:tracePt t="316641" x="2559050" y="3373438"/>
          <p14:tracePt t="316648" x="2574925" y="3373438"/>
          <p14:tracePt t="316657" x="2598738" y="3373438"/>
          <p14:tracePt t="317344" x="2582863" y="3373438"/>
          <p14:tracePt t="317353" x="2566988" y="3373438"/>
          <p14:tracePt t="317361" x="2559050" y="3373438"/>
          <p14:tracePt t="317376" x="2551113" y="3373438"/>
          <p14:tracePt t="317384" x="2543175" y="3373438"/>
          <p14:tracePt t="317392" x="2527300" y="3373438"/>
          <p14:tracePt t="317400" x="2519363" y="3373438"/>
          <p14:tracePt t="317409" x="2495550" y="3373438"/>
          <p14:tracePt t="317416" x="2487613" y="3373438"/>
          <p14:tracePt t="317424" x="2447925" y="3373438"/>
          <p14:tracePt t="317431" x="2424113" y="3373438"/>
          <p14:tracePt t="317440" x="2384425" y="3373438"/>
          <p14:tracePt t="317447" x="2336800" y="3373438"/>
          <p14:tracePt t="317457" x="2297113" y="3373438"/>
          <p14:tracePt t="317463" x="2247900" y="3373438"/>
          <p14:tracePt t="317473" x="2239963" y="3373438"/>
          <p14:tracePt t="317479" x="2232025" y="3373438"/>
          <p14:tracePt t="317504" x="2224088" y="3373438"/>
          <p14:tracePt t="317519" x="2216150" y="3373438"/>
          <p14:tracePt t="317528" x="2208213" y="3373438"/>
          <p14:tracePt t="317544" x="2200275" y="3373438"/>
          <p14:tracePt t="317567" x="2192338" y="3373438"/>
          <p14:tracePt t="317575" x="2184400" y="3373438"/>
          <p14:tracePt t="317583" x="2168525" y="3373438"/>
          <p14:tracePt t="317592" x="2160588" y="3373438"/>
          <p14:tracePt t="317599" x="2152650" y="3373438"/>
          <p14:tracePt t="317608" x="2128838" y="3373438"/>
          <p14:tracePt t="317615" x="2105025" y="3373438"/>
          <p14:tracePt t="317624" x="2081213" y="3373438"/>
          <p14:tracePt t="317631" x="2073275" y="3373438"/>
          <p14:tracePt t="317640" x="2049463" y="3373438"/>
          <p14:tracePt t="317657" x="2033588" y="3373438"/>
          <p14:tracePt t="317728" x="2025650" y="3373438"/>
          <p14:tracePt t="317736" x="2017713" y="3373438"/>
          <p14:tracePt t="317752" x="2001838" y="3373438"/>
          <p14:tracePt t="317760" x="1993900" y="3373438"/>
          <p14:tracePt t="317824" x="1985963" y="3373438"/>
          <p14:tracePt t="317856" x="1978025" y="3373438"/>
          <p14:tracePt t="318448" x="1962150" y="3373438"/>
          <p14:tracePt t="318976" x="1954213" y="3373438"/>
          <p14:tracePt t="318984" x="1946275" y="3373438"/>
          <p14:tracePt t="319008" x="1938338" y="3381375"/>
          <p14:tracePt t="319024" x="1938338" y="3389313"/>
          <p14:tracePt t="319040" x="1922463" y="3389313"/>
          <p14:tracePt t="319048" x="1912938" y="3389313"/>
          <p14:tracePt t="319064" x="1905000" y="3389313"/>
          <p14:tracePt t="319472" x="1912938" y="3389313"/>
          <p14:tracePt t="319519" x="1930400" y="3381375"/>
          <p14:tracePt t="319527" x="1938338" y="3381375"/>
          <p14:tracePt t="319535" x="1954213" y="3373438"/>
          <p14:tracePt t="319543" x="1962150" y="3373438"/>
          <p14:tracePt t="319551" x="1970088" y="3373438"/>
          <p14:tracePt t="319567" x="1985963" y="3357563"/>
          <p14:tracePt t="319575" x="1993900" y="3357563"/>
          <p14:tracePt t="319592" x="2001838" y="3349625"/>
          <p14:tracePt t="319615" x="2017713" y="3349625"/>
          <p14:tracePt t="319624" x="2025650" y="3349625"/>
          <p14:tracePt t="319631" x="2033588" y="3333750"/>
          <p14:tracePt t="319647" x="2049463" y="3333750"/>
          <p14:tracePt t="319744" x="2057400" y="3333750"/>
          <p14:tracePt t="319760" x="2065338" y="3333750"/>
          <p14:tracePt t="319840" x="2081213" y="3333750"/>
          <p14:tracePt t="319848" x="2089150" y="3325813"/>
          <p14:tracePt t="319857" x="2097088" y="3325813"/>
          <p14:tracePt t="319864" x="2112963" y="3317875"/>
          <p14:tracePt t="319874" x="2120900" y="3317875"/>
          <p14:tracePt t="319880" x="2128838" y="3317875"/>
          <p14:tracePt t="319889" x="2136775" y="3317875"/>
          <p14:tracePt t="319984" x="2160588" y="3309938"/>
          <p14:tracePt t="320696" x="2184400" y="3309938"/>
          <p14:tracePt t="320707" x="2192338" y="3309938"/>
          <p14:tracePt t="320720" x="2200275" y="3309938"/>
          <p14:tracePt t="320735" x="2216150" y="3309938"/>
          <p14:tracePt t="320751" x="2224088" y="3309938"/>
          <p14:tracePt t="320767" x="2247900" y="3309938"/>
          <p14:tracePt t="320775" x="2255838" y="3309938"/>
          <p14:tracePt t="320783" x="2281238" y="3309938"/>
          <p14:tracePt t="320792" x="2305050" y="3309938"/>
          <p14:tracePt t="320799" x="2328863" y="3309938"/>
          <p14:tracePt t="320808" x="2336800" y="3309938"/>
          <p14:tracePt t="320815" x="2360613" y="3309938"/>
          <p14:tracePt t="320823" x="2376488" y="3309938"/>
          <p14:tracePt t="320831" x="2408238" y="3309938"/>
          <p14:tracePt t="320840" x="2432050" y="3309938"/>
          <p14:tracePt t="320847" x="2463800" y="3309938"/>
          <p14:tracePt t="320856" x="2503488" y="3309938"/>
          <p14:tracePt t="320863" x="2543175" y="3309938"/>
          <p14:tracePt t="320873" x="2566988" y="3309938"/>
          <p14:tracePt t="320879" x="2590800" y="3309938"/>
          <p14:tracePt t="322184" x="2598738" y="3302000"/>
          <p14:tracePt t="322192" x="2590800" y="3286125"/>
          <p14:tracePt t="322199" x="2566988" y="3286125"/>
          <p14:tracePt t="322208" x="2551113" y="3286125"/>
          <p14:tracePt t="322215" x="2527300" y="3286125"/>
          <p14:tracePt t="322225" x="2519363" y="3286125"/>
          <p14:tracePt t="322231" x="2503488" y="3286125"/>
          <p14:tracePt t="322241" x="2487613" y="3278188"/>
          <p14:tracePt t="322263" x="2479675" y="3278188"/>
          <p14:tracePt t="322273" x="2463800" y="3278188"/>
          <p14:tracePt t="322279" x="2439988" y="3278188"/>
          <p14:tracePt t="322288" x="2416175" y="3278188"/>
          <p14:tracePt t="322295" x="2408238" y="3262313"/>
          <p14:tracePt t="322303" x="2400300" y="3262313"/>
          <p14:tracePt t="322703" x="2384425" y="3262313"/>
          <p14:tracePt t="322711" x="2376488" y="3262313"/>
          <p14:tracePt t="322727" x="2368550" y="3262313"/>
          <p14:tracePt t="322735" x="2360613" y="3262313"/>
          <p14:tracePt t="322743" x="2352675" y="3262313"/>
          <p14:tracePt t="322751" x="2336800" y="3262313"/>
          <p14:tracePt t="322759" x="2328863" y="3262313"/>
          <p14:tracePt t="322767" x="2312988" y="3262313"/>
          <p14:tracePt t="322775" x="2305050" y="3262313"/>
          <p14:tracePt t="322799" x="2297113" y="3262313"/>
          <p14:tracePt t="322815" x="2289175" y="3262313"/>
          <p14:tracePt t="322863" x="2273300" y="3262313"/>
          <p14:tracePt t="322879" x="2265363" y="3262313"/>
          <p14:tracePt t="322895" x="2255838" y="3262313"/>
          <p14:tracePt t="322967" x="2239963" y="3270250"/>
          <p14:tracePt t="322976" x="2232025" y="3278188"/>
          <p14:tracePt t="322984" x="2224088" y="3278188"/>
          <p14:tracePt t="322992" x="2200275" y="3286125"/>
          <p14:tracePt t="322999" x="2176463" y="3286125"/>
          <p14:tracePt t="323008" x="2160588" y="3294063"/>
          <p14:tracePt t="323015" x="2152650" y="3302000"/>
          <p14:tracePt t="323112" x="2144713" y="3309938"/>
          <p14:tracePt t="323120" x="2136775" y="3309938"/>
          <p14:tracePt t="323144" x="2136775" y="3325813"/>
          <p14:tracePt t="323167" x="2136775" y="3333750"/>
          <p14:tracePt t="323199" x="2136775" y="3341688"/>
          <p14:tracePt t="323207" x="2144713" y="3357563"/>
          <p14:tracePt t="323224" x="2144713" y="3365500"/>
          <p14:tracePt t="323231" x="2144713" y="3373438"/>
          <p14:tracePt t="323239" x="2152650" y="3373438"/>
          <p14:tracePt t="323263" x="2152650" y="3381375"/>
          <p14:tracePt t="323303" x="2152650" y="3389313"/>
          <p14:tracePt t="323311" x="2168525" y="3397250"/>
          <p14:tracePt t="323327" x="2176463" y="3397250"/>
          <p14:tracePt t="323335" x="2176463" y="3405188"/>
          <p14:tracePt t="323343" x="2192338" y="3413125"/>
          <p14:tracePt t="323367" x="2192338" y="3421063"/>
          <p14:tracePt t="323392" x="2208213" y="3429000"/>
          <p14:tracePt t="323424" x="2224088" y="3436938"/>
          <p14:tracePt t="323447" x="2239963" y="3444875"/>
          <p14:tracePt t="323456" x="2247900" y="3444875"/>
          <p14:tracePt t="323472" x="2273300" y="3460750"/>
          <p14:tracePt t="323488" x="2297113" y="3468688"/>
          <p14:tracePt t="323495" x="2305050" y="3484563"/>
          <p14:tracePt t="323504" x="2320925" y="3484563"/>
          <p14:tracePt t="323511" x="2344738" y="3484563"/>
          <p14:tracePt t="323519" x="2352675" y="3492500"/>
          <p14:tracePt t="323527" x="2368550" y="3492500"/>
          <p14:tracePt t="323535" x="2384425" y="3492500"/>
          <p14:tracePt t="323543" x="2424113" y="3492500"/>
          <p14:tracePt t="323551" x="2439988" y="3492500"/>
          <p14:tracePt t="323560" x="2463800" y="3492500"/>
          <p14:tracePt t="323567" x="2471738" y="3492500"/>
          <p14:tracePt t="323576" x="2495550" y="3492500"/>
          <p14:tracePt t="323583" x="2519363" y="3492500"/>
          <p14:tracePt t="323592" x="2527300" y="3492500"/>
          <p14:tracePt t="323599" x="2551113" y="3492500"/>
          <p14:tracePt t="323615" x="2566988" y="3492500"/>
          <p14:tracePt t="323712" x="2559050" y="3492500"/>
          <p14:tracePt t="323719" x="2551113" y="3492500"/>
          <p14:tracePt t="323728" x="2543175" y="3492500"/>
          <p14:tracePt t="323735" x="2527300" y="3492500"/>
          <p14:tracePt t="323744" x="2519363" y="3492500"/>
          <p14:tracePt t="323760" x="2511425" y="3492500"/>
          <p14:tracePt t="323775" x="2495550" y="3492500"/>
          <p14:tracePt t="323815" x="2487613" y="3476625"/>
          <p14:tracePt t="323831" x="2479675" y="3476625"/>
          <p14:tracePt t="323847" x="2463800" y="3476625"/>
          <p14:tracePt t="323857" x="2455863" y="3476625"/>
          <p14:tracePt t="323863" x="2447925" y="3476625"/>
          <p14:tracePt t="323874" x="2439988" y="3476625"/>
          <p14:tracePt t="323879" x="2432050" y="3476625"/>
          <p14:tracePt t="323888" x="2416175" y="3476625"/>
          <p14:tracePt t="323895" x="2408238" y="3476625"/>
          <p14:tracePt t="323904" x="2392363" y="3476625"/>
          <p14:tracePt t="323913" x="2376488" y="3476625"/>
          <p14:tracePt t="323928" x="2360613" y="3476625"/>
          <p14:tracePt t="323943" x="2352675" y="3476625"/>
          <p14:tracePt t="323959" x="2344738" y="3476625"/>
          <p14:tracePt t="323970" x="2328863" y="3476625"/>
          <p14:tracePt t="323975" x="2305050" y="3476625"/>
          <p14:tracePt t="323983" x="2281238" y="3476625"/>
          <p14:tracePt t="323991" x="2255838" y="3476625"/>
          <p14:tracePt t="323999" x="2232025" y="3476625"/>
          <p14:tracePt t="324007" x="2208213" y="3476625"/>
          <p14:tracePt t="324015" x="2184400" y="3476625"/>
          <p14:tracePt t="324031" x="2176463" y="3476625"/>
          <p14:tracePt t="324311" x="2192338" y="3476625"/>
          <p14:tracePt t="324319" x="2216150" y="3476625"/>
          <p14:tracePt t="324327" x="2239963" y="3476625"/>
          <p14:tracePt t="324335" x="2273300" y="3476625"/>
          <p14:tracePt t="324344" x="2305050" y="3476625"/>
          <p14:tracePt t="324351" x="2344738" y="3476625"/>
          <p14:tracePt t="324360" x="2392363" y="3476625"/>
          <p14:tracePt t="324367" x="2432050" y="3476625"/>
          <p14:tracePt t="324376" x="2479675" y="3476625"/>
          <p14:tracePt t="324383" x="2519363" y="3476625"/>
          <p14:tracePt t="324392" x="2543175" y="3476625"/>
          <p14:tracePt t="324399" x="2551113" y="3476625"/>
          <p14:tracePt t="324856" x="2543175" y="3476625"/>
          <p14:tracePt t="325199" x="2535238" y="3484563"/>
          <p14:tracePt t="325271" x="2527300" y="3492500"/>
          <p14:tracePt t="325311" x="2519363" y="3492500"/>
          <p14:tracePt t="325335" x="2511425" y="3492500"/>
          <p14:tracePt t="325383" x="2495550" y="3500438"/>
          <p14:tracePt t="325392" x="2487613" y="3500438"/>
          <p14:tracePt t="325503" x="2479675" y="3500438"/>
          <p14:tracePt t="325511" x="2471738" y="3500438"/>
          <p14:tracePt t="325527" x="2447925" y="3500438"/>
          <p14:tracePt t="325544" x="2432050" y="3500438"/>
          <p14:tracePt t="325559" x="2424113" y="3500438"/>
          <p14:tracePt t="325640" x="2416175" y="3500438"/>
          <p14:tracePt t="325647" x="2400300" y="3500438"/>
          <p14:tracePt t="325659" x="2392363" y="3500438"/>
          <p14:tracePt t="325664" x="2368550" y="3500438"/>
          <p14:tracePt t="325675" x="2360613" y="3516313"/>
          <p14:tracePt t="325679" x="2336800" y="3516313"/>
          <p14:tracePt t="325689" x="2328863" y="3516313"/>
          <p14:tracePt t="325695" x="2312988" y="3516313"/>
          <p14:tracePt t="325815" x="2305050" y="3516313"/>
          <p14:tracePt t="325919" x="2297113" y="3516313"/>
          <p14:tracePt t="325935" x="2281238" y="3516313"/>
          <p14:tracePt t="326895" x="2273300" y="3516313"/>
          <p14:tracePt t="327759" x="2265363" y="3508375"/>
          <p14:tracePt t="327767" x="2255838" y="3476625"/>
          <p14:tracePt t="327775" x="2255838" y="3468688"/>
          <p14:tracePt t="327783" x="2239963" y="3460750"/>
          <p14:tracePt t="327807" x="2239963" y="3444875"/>
          <p14:tracePt t="327831" x="2232025" y="3436938"/>
          <p14:tracePt t="327871" x="2232025" y="3429000"/>
          <p14:tracePt t="327887" x="2232025" y="3421063"/>
          <p14:tracePt t="327903" x="2232025" y="3413125"/>
          <p14:tracePt t="327911" x="2232025" y="3397250"/>
          <p14:tracePt t="327927" x="2232025" y="3389313"/>
          <p14:tracePt t="327935" x="2232025" y="3381375"/>
          <p14:tracePt t="327943" x="2232025" y="3365500"/>
          <p14:tracePt t="327975" x="2232025" y="3357563"/>
          <p14:tracePt t="327991" x="2232025" y="3349625"/>
          <p14:tracePt t="328070" x="2232025" y="3341688"/>
          <p14:tracePt t="328087" x="2232025" y="3317875"/>
          <p14:tracePt t="328095" x="2232025" y="3294063"/>
          <p14:tracePt t="328103" x="2232025" y="3286125"/>
          <p14:tracePt t="328111" x="2232025" y="3278188"/>
          <p14:tracePt t="328119" x="2232025" y="3252788"/>
          <p14:tracePt t="328127" x="2232025" y="3228975"/>
          <p14:tracePt t="328135" x="2239963" y="3228975"/>
          <p14:tracePt t="328159" x="2247900" y="3197225"/>
          <p14:tracePt t="328175" x="2247900" y="3189288"/>
          <p14:tracePt t="328711" x="2208213" y="3189288"/>
          <p14:tracePt t="328718" x="2184400" y="3189288"/>
          <p14:tracePt t="328727" x="2144713" y="3197225"/>
          <p14:tracePt t="328734" x="2097088" y="3197225"/>
          <p14:tracePt t="328743" x="2049463" y="3205163"/>
          <p14:tracePt t="328751" x="2009775" y="3213100"/>
          <p14:tracePt t="328759" x="1985963" y="3213100"/>
          <p14:tracePt t="328766" x="1978025" y="3213100"/>
          <p14:tracePt t="328863" x="1970088" y="3221038"/>
          <p14:tracePt t="328895" x="1962150" y="3228975"/>
          <p14:tracePt t="329047" x="1985963" y="3228975"/>
          <p14:tracePt t="329055" x="2041525" y="3228975"/>
          <p14:tracePt t="329062" x="2081213" y="3244850"/>
          <p14:tracePt t="329070" x="2136775" y="3262313"/>
          <p14:tracePt t="329078" x="2200275" y="3262313"/>
          <p14:tracePt t="329086" x="2239963" y="3262313"/>
          <p14:tracePt t="329094" x="2289175" y="3278188"/>
          <p14:tracePt t="329102" x="2312988" y="3278188"/>
          <p14:tracePt t="329110" x="2320925" y="3278188"/>
          <p14:tracePt t="329118" x="2328863" y="3278188"/>
          <p14:tracePt t="329126" x="2352675" y="3278188"/>
          <p14:tracePt t="329134" x="2368550" y="3278188"/>
          <p14:tracePt t="329142" x="2384425" y="3278188"/>
          <p14:tracePt t="329159" x="2408238" y="3278188"/>
          <p14:tracePt t="329166" x="2424113" y="3278188"/>
          <p14:tracePt t="329182" x="2432050" y="3278188"/>
          <p14:tracePt t="329223" x="2439988" y="3278188"/>
          <p14:tracePt t="329238" x="2463800" y="3278188"/>
          <p14:tracePt t="329246" x="2471738" y="3278188"/>
          <p14:tracePt t="329255" x="2503488" y="3262313"/>
          <p14:tracePt t="329262" x="2511425" y="3262313"/>
          <p14:tracePt t="329270" x="2519363" y="3252788"/>
          <p14:tracePt t="329278" x="2535238" y="3252788"/>
          <p14:tracePt t="329286" x="2543175" y="3252788"/>
          <p14:tracePt t="329679" x="2535238" y="3252788"/>
          <p14:tracePt t="329694" x="2527300" y="3252788"/>
          <p14:tracePt t="329702" x="2527300" y="3262313"/>
          <p14:tracePt t="329710" x="2519363" y="3262313"/>
          <p14:tracePt t="329727" x="2511425" y="3262313"/>
          <p14:tracePt t="329734" x="2503488" y="3270250"/>
          <p14:tracePt t="329775" x="2495550" y="3278188"/>
          <p14:tracePt t="329783" x="2487613" y="3286125"/>
          <p14:tracePt t="329791" x="2487613" y="3294063"/>
          <p14:tracePt t="329798" x="2471738" y="3309938"/>
          <p14:tracePt t="329808" x="2463800" y="3317875"/>
          <p14:tracePt t="329824" x="2463800" y="3325813"/>
          <p14:tracePt t="329830" x="2455863" y="3349625"/>
          <p14:tracePt t="329918" x="2439988" y="3349625"/>
          <p14:tracePt t="330599" x="2439988" y="3357563"/>
          <p14:tracePt t="330686" x="2424113" y="3357563"/>
          <p14:tracePt t="331247" x="2432050" y="3381375"/>
          <p14:tracePt t="331263" x="2439988" y="3389313"/>
          <p14:tracePt t="331279" x="2447925" y="3389313"/>
          <p14:tracePt t="331286" x="2455863" y="3389313"/>
          <p14:tracePt t="331334" x="2455863" y="3405188"/>
          <p14:tracePt t="331438" x="2455863" y="3413125"/>
          <p14:tracePt t="331462" x="2455863" y="3421063"/>
          <p14:tracePt t="331742" x="2447925" y="3429000"/>
          <p14:tracePt t="331750" x="2439988" y="3429000"/>
          <p14:tracePt t="331759" x="2432050" y="3429000"/>
          <p14:tracePt t="331766" x="2416175" y="3429000"/>
          <p14:tracePt t="331791" x="2408238" y="3429000"/>
          <p14:tracePt t="331830" x="2400300" y="3429000"/>
          <p14:tracePt t="331840" x="2392363" y="3429000"/>
          <p14:tracePt t="331846" x="2376488" y="3429000"/>
          <p14:tracePt t="331855" x="2360613" y="3421063"/>
          <p14:tracePt t="331862" x="2360613" y="3413125"/>
          <p14:tracePt t="331871" x="2344738" y="3413125"/>
          <p14:tracePt t="331878" x="2336800" y="3413125"/>
          <p14:tracePt t="331975" x="2328863" y="3413125"/>
          <p14:tracePt t="331991" x="2320925" y="3413125"/>
          <p14:tracePt t="332046" x="2305050" y="3413125"/>
          <p14:tracePt t="332078" x="2297113" y="3413125"/>
          <p14:tracePt t="332142" x="2289175" y="3421063"/>
          <p14:tracePt t="332174" x="2273300" y="3429000"/>
          <p14:tracePt t="333558" x="2265363" y="3429000"/>
          <p14:tracePt t="333598" x="2255838" y="3429000"/>
          <p14:tracePt t="333607" x="2247900" y="3429000"/>
          <p14:tracePt t="333614" x="2239963" y="3429000"/>
          <p14:tracePt t="333710" x="2224088" y="3429000"/>
          <p14:tracePt t="333718" x="2200275" y="3413125"/>
          <p14:tracePt t="333727" x="2184400" y="3413125"/>
          <p14:tracePt t="333734" x="2160588" y="3413125"/>
          <p14:tracePt t="333743" x="2136775" y="3405188"/>
          <p14:tracePt t="333759" x="2128838" y="3389313"/>
          <p14:tracePt t="334486" x="2128838" y="3397250"/>
          <p14:tracePt t="334494" x="2160588" y="3421063"/>
          <p14:tracePt t="334502" x="2184400" y="3436938"/>
          <p14:tracePt t="334510" x="2200275" y="3444875"/>
          <p14:tracePt t="334518" x="2216150" y="3460750"/>
          <p14:tracePt t="334526" x="2232025" y="3460750"/>
          <p14:tracePt t="334533" x="2247900" y="3468688"/>
          <p14:tracePt t="334557" x="2265363" y="3468688"/>
          <p14:tracePt t="334581" x="2281238" y="3468688"/>
          <p14:tracePt t="334606" x="2297113" y="3460750"/>
          <p14:tracePt t="334622" x="2305050" y="3444875"/>
          <p14:tracePt t="334902" x="2312988" y="3444875"/>
          <p14:tracePt t="334910" x="2312988" y="3429000"/>
          <p14:tracePt t="334926" x="2305050" y="3413125"/>
          <p14:tracePt t="334934" x="2265363" y="3397250"/>
          <p14:tracePt t="334943" x="2247900" y="3381375"/>
          <p14:tracePt t="334949" x="2239963" y="3365500"/>
          <p14:tracePt t="334958" x="2224088" y="3357563"/>
          <p14:tracePt t="334974" x="2208213" y="3341688"/>
          <p14:tracePt t="335013" x="2200275" y="3333750"/>
          <p14:tracePt t="335029" x="2200275" y="3325813"/>
          <p14:tracePt t="335070" x="2192338" y="3309938"/>
          <p14:tracePt t="335094" x="2184400" y="3302000"/>
          <p14:tracePt t="335118" x="2176463" y="3302000"/>
          <p14:tracePt t="335662" x="2184400" y="3302000"/>
          <p14:tracePt t="336494" x="2184400" y="3309938"/>
          <p14:tracePt t="336502" x="2208213" y="3309938"/>
          <p14:tracePt t="336517" x="2216150" y="3325813"/>
          <p14:tracePt t="336525" x="2224088" y="3325813"/>
          <p14:tracePt t="336533" x="2232025" y="3325813"/>
          <p14:tracePt t="336542" x="2232025" y="3333750"/>
          <p14:tracePt t="336558" x="2247900" y="3341688"/>
          <p14:tracePt t="336590" x="2247900" y="3349625"/>
          <p14:tracePt t="336597" x="2255838" y="3357563"/>
          <p14:tracePt t="336607" x="2273300" y="3357563"/>
          <p14:tracePt t="336613" x="2281238" y="3373438"/>
          <p14:tracePt t="336629" x="2297113" y="3373438"/>
          <p14:tracePt t="336638" x="2305050" y="3381375"/>
          <p14:tracePt t="336645" x="2312988" y="3389313"/>
          <p14:tracePt t="336661" x="2328863" y="3389313"/>
          <p14:tracePt t="336669" x="2344738" y="3405188"/>
          <p14:tracePt t="336685" x="2368550" y="3405188"/>
          <p14:tracePt t="336701" x="2384425" y="3429000"/>
          <p14:tracePt t="336709" x="2400300" y="3436938"/>
          <p14:tracePt t="336717" x="2432050" y="3444875"/>
          <p14:tracePt t="336726" x="2432050" y="3452813"/>
          <p14:tracePt t="336733" x="2447925" y="3452813"/>
          <p14:tracePt t="337893" x="2439988" y="3444875"/>
          <p14:tracePt t="337901" x="2432050" y="3436938"/>
          <p14:tracePt t="337910" x="2424113" y="3429000"/>
          <p14:tracePt t="337917" x="2400300" y="3421063"/>
          <p14:tracePt t="337926" x="2392363" y="3413125"/>
          <p14:tracePt t="337933" x="2368550" y="3397250"/>
          <p14:tracePt t="338254" x="2360613" y="3389313"/>
          <p14:tracePt t="338261" x="2344738" y="3389313"/>
          <p14:tracePt t="338294" x="2344738" y="3381375"/>
          <p14:tracePt t="338317" x="2328863" y="3381375"/>
          <p14:tracePt t="338333" x="2320925" y="3373438"/>
          <p14:tracePt t="338349" x="2312988" y="3373438"/>
          <p14:tracePt t="338358" x="2305050" y="3373438"/>
          <p14:tracePt t="338365" x="2289175" y="3365500"/>
          <p14:tracePt t="338374" x="2281238" y="3365500"/>
          <p14:tracePt t="338381" x="2255838" y="3349625"/>
          <p14:tracePt t="338407" x="2247900" y="3349625"/>
          <p14:tracePt t="338413" x="2239963" y="3341688"/>
          <p14:tracePt t="338454" x="2232025" y="3341688"/>
          <p14:tracePt t="338461" x="2224088" y="3341688"/>
          <p14:tracePt t="338469" x="2224088" y="3333750"/>
          <p14:tracePt t="338477" x="2216150" y="3333750"/>
          <p14:tracePt t="338501" x="2208213" y="3333750"/>
          <p14:tracePt t="338510" x="2200275" y="3325813"/>
          <p14:tracePt t="338581" x="2192338" y="3325813"/>
          <p14:tracePt t="338669" x="2176463" y="3325813"/>
          <p14:tracePt t="338685" x="2168525" y="3309938"/>
          <p14:tracePt t="338717" x="2160588" y="3309938"/>
          <p14:tracePt t="338749" x="2152650" y="3309938"/>
          <p14:tracePt t="338758" x="2144713" y="3302000"/>
          <p14:tracePt t="338774" x="2136775" y="3302000"/>
          <p14:tracePt t="338790" x="2128838" y="3302000"/>
          <p14:tracePt t="338797" x="2120900" y="3294063"/>
          <p14:tracePt t="338813" x="2112963" y="3294063"/>
          <p14:tracePt t="338823" x="2105025" y="3286125"/>
          <p14:tracePt t="338829" x="2097088" y="3286125"/>
          <p14:tracePt t="338845" x="2089150" y="3286125"/>
          <p14:tracePt t="338910" x="2081213" y="3270250"/>
          <p14:tracePt t="338917" x="2073275" y="3270250"/>
          <p14:tracePt t="338934" x="2049463" y="3270250"/>
          <p14:tracePt t="338942" x="2033588" y="3270250"/>
          <p14:tracePt t="338965" x="2025650" y="3270250"/>
          <p14:tracePt t="338981" x="2017713" y="3270250"/>
          <p14:tracePt t="338997" x="2001838" y="3270250"/>
          <p14:tracePt t="339013" x="1993900" y="3270250"/>
          <p14:tracePt t="339029" x="1985963" y="3270250"/>
          <p14:tracePt t="339191" x="1970088" y="3270250"/>
          <p14:tracePt t="339229" x="1970088" y="3278188"/>
          <p14:tracePt t="339245" x="1962150" y="3286125"/>
          <p14:tracePt t="339285" x="1962150" y="3302000"/>
          <p14:tracePt t="339317" x="1962150" y="3309938"/>
          <p14:tracePt t="339390" x="1962150" y="3317875"/>
          <p14:tracePt t="339397" x="1970088" y="3333750"/>
          <p14:tracePt t="339408" x="1985963" y="3341688"/>
          <p14:tracePt t="339414" x="2001838" y="3389313"/>
          <p14:tracePt t="339425" x="2009775" y="3397250"/>
          <p14:tracePt t="339429" x="2025650" y="3421063"/>
          <p14:tracePt t="339439" x="2033588" y="3436938"/>
          <p14:tracePt t="339445" x="2041525" y="3436938"/>
          <p14:tracePt t="339453" x="2041525" y="3444875"/>
          <p14:tracePt t="339461" x="2049463" y="3444875"/>
          <p14:tracePt t="339493" x="2049463" y="3452813"/>
          <p14:tracePt t="339517" x="2049463" y="3460750"/>
          <p14:tracePt t="339526" x="2057400" y="3468688"/>
          <p14:tracePt t="339830" x="2065338" y="3484563"/>
          <p14:tracePt t="339861" x="2073275" y="3484563"/>
          <p14:tracePt t="339877" x="2089150" y="3500438"/>
          <p14:tracePt t="339885" x="2097088" y="3500438"/>
          <p14:tracePt t="339893" x="2105025" y="3508375"/>
          <p14:tracePt t="339901" x="2120900" y="3508375"/>
          <p14:tracePt t="339909" x="2128838" y="3508375"/>
          <p14:tracePt t="339917" x="2136775" y="3516313"/>
          <p14:tracePt t="339926" x="2152650" y="3516313"/>
          <p14:tracePt t="339933" x="2160588" y="3516313"/>
          <p14:tracePt t="339982" x="2168525" y="3516313"/>
          <p14:tracePt t="339997" x="2184400" y="3516313"/>
          <p14:tracePt t="340006" x="2192338" y="3516313"/>
          <p14:tracePt t="340013" x="2200275" y="3516313"/>
          <p14:tracePt t="340023" x="2224088" y="3532188"/>
          <p14:tracePt t="340029" x="2239963" y="3532188"/>
          <p14:tracePt t="340038" x="2265363" y="3548063"/>
          <p14:tracePt t="340045" x="2289175" y="3548063"/>
          <p14:tracePt t="340109" x="2297113" y="3548063"/>
          <p14:tracePt t="340126" x="2305050" y="3548063"/>
          <p14:tracePt t="340157" x="2312988" y="3548063"/>
          <p14:tracePt t="340165" x="2320925" y="3548063"/>
          <p14:tracePt t="340206" x="2328863" y="3548063"/>
          <p14:tracePt t="340238" x="2352675" y="3548063"/>
          <p14:tracePt t="340257" x="2360613" y="3548063"/>
          <p14:tracePt t="340261" x="2368550" y="3548063"/>
          <p14:tracePt t="340269" x="2384425" y="3548063"/>
          <p14:tracePt t="340278" x="2392363" y="3556000"/>
          <p14:tracePt t="340357" x="2400300" y="3563938"/>
          <p14:tracePt t="340414" x="2400300" y="3571875"/>
          <p14:tracePt t="340453" x="2392363" y="3579813"/>
          <p14:tracePt t="340485" x="2384425" y="3587750"/>
          <p14:tracePt t="340493" x="2384425" y="3595688"/>
          <p14:tracePt t="340509" x="2368550" y="3605213"/>
          <p14:tracePt t="340526" x="2360613" y="3605213"/>
          <p14:tracePt t="340549" x="2344738" y="3613150"/>
          <p14:tracePt t="340661" x="2344738" y="3621088"/>
          <p14:tracePt t="340685" x="2344738" y="3629025"/>
          <p14:tracePt t="340701" x="2336800" y="3636963"/>
          <p14:tracePt t="340717" x="2328863" y="3636963"/>
          <p14:tracePt t="340749" x="2320925" y="3644900"/>
          <p14:tracePt t="340773" x="2312988" y="3644900"/>
          <p14:tracePt t="340790" x="2297113" y="3652838"/>
          <p14:tracePt t="340797" x="2289175" y="3652838"/>
          <p14:tracePt t="340813" x="2273300" y="3652838"/>
          <p14:tracePt t="340822" x="2255838" y="3668713"/>
          <p14:tracePt t="340829" x="2239963" y="3668713"/>
          <p14:tracePt t="340845" x="2232025" y="3668713"/>
          <p14:tracePt t="340861" x="2224088" y="3668713"/>
          <p14:tracePt t="340877" x="2216150" y="3668713"/>
          <p14:tracePt t="340893" x="2200275" y="3668713"/>
          <p14:tracePt t="340901" x="2192338" y="3668713"/>
          <p14:tracePt t="340909" x="2184400" y="3668713"/>
          <p14:tracePt t="340917" x="2176463" y="3668713"/>
          <p14:tracePt t="340926" x="2160588" y="3668713"/>
          <p14:tracePt t="340933" x="2152650" y="3668713"/>
          <p14:tracePt t="340949" x="2144713" y="3676650"/>
          <p14:tracePt t="341021" x="2136775" y="3676650"/>
          <p14:tracePt t="341045" x="2128838" y="3676650"/>
          <p14:tracePt t="341261" x="2120900" y="3684588"/>
          <p14:tracePt t="341285" x="2120900" y="3692525"/>
          <p14:tracePt t="341325" x="2120900" y="3708400"/>
          <p14:tracePt t="341333" x="2128838" y="3708400"/>
          <p14:tracePt t="341342" x="2136775" y="3708400"/>
          <p14:tracePt t="341349" x="2152650" y="3716338"/>
          <p14:tracePt t="341357" x="2176463" y="3716338"/>
          <p14:tracePt t="341365" x="2200275" y="3716338"/>
          <p14:tracePt t="341381" x="2208213" y="3716338"/>
          <p14:tracePt t="341421" x="2216150" y="3716338"/>
          <p14:tracePt t="341437" x="2232025" y="3716338"/>
          <p14:tracePt t="341445" x="2239963" y="3716338"/>
          <p14:tracePt t="341453" x="2247900" y="3716338"/>
          <p14:tracePt t="341461" x="2255838" y="3716338"/>
          <p14:tracePt t="341469" x="2273300" y="3716338"/>
          <p14:tracePt t="341477" x="2281238" y="3716338"/>
          <p14:tracePt t="341525" x="2289175" y="3716338"/>
          <p14:tracePt t="341589" x="2305050" y="3716338"/>
          <p14:tracePt t="341597" x="2312988" y="3716338"/>
          <p14:tracePt t="341613" x="2320925" y="3716338"/>
          <p14:tracePt t="341624" x="2328863" y="3716338"/>
          <p14:tracePt t="341645" x="2336800" y="3716338"/>
          <p14:tracePt t="344438" x="2328863" y="3716338"/>
          <p14:tracePt t="345221" x="2312988" y="3716338"/>
          <p14:tracePt t="345244" x="2305050" y="3708400"/>
          <p14:tracePt t="345564" x="2289175" y="3700463"/>
          <p14:tracePt t="345845" x="2281238" y="3700463"/>
          <p14:tracePt t="345853" x="2265363" y="3700463"/>
          <p14:tracePt t="345861" x="2255838" y="3700463"/>
          <p14:tracePt t="345869" x="2247900" y="3700463"/>
          <p14:tracePt t="345878" x="2232025" y="3700463"/>
          <p14:tracePt t="345884" x="2224088" y="3684588"/>
          <p14:tracePt t="345893" x="2216150" y="3684588"/>
          <p14:tracePt t="345908" x="2208213" y="3684588"/>
          <p14:tracePt t="345948" x="2192338" y="3684588"/>
          <p14:tracePt t="345964" x="2168525" y="3684588"/>
          <p14:tracePt t="345974" x="2160588" y="3684588"/>
          <p14:tracePt t="345981" x="2136775" y="3684588"/>
          <p14:tracePt t="345990" x="2112963" y="3684588"/>
          <p14:tracePt t="345996" x="2105025" y="3684588"/>
          <p14:tracePt t="346005" x="2097088" y="3684588"/>
          <p14:tracePt t="346012" x="2081213" y="3684588"/>
          <p14:tracePt t="346100" x="2073275" y="3684588"/>
          <p14:tracePt t="346109" x="2065338" y="3684588"/>
          <p14:tracePt t="346116" x="2041525" y="3684588"/>
          <p14:tracePt t="346125" x="2017713" y="3684588"/>
          <p14:tracePt t="346132" x="1938338" y="3684588"/>
          <p14:tracePt t="346141" x="1873250" y="3732213"/>
          <p14:tracePt t="346148" x="1770063" y="3779838"/>
          <p14:tracePt t="346157" x="1730375" y="3811588"/>
          <p14:tracePt t="346177" x="1666875" y="3859213"/>
          <p14:tracePt t="346180" x="1658938" y="3867150"/>
          <p14:tracePt t="346191" x="1651000" y="3883025"/>
          <p14:tracePt t="346196" x="1643063" y="3883025"/>
          <p14:tracePt t="346205" x="1635125" y="3890963"/>
          <p14:tracePt t="346221" x="1635125" y="3906838"/>
          <p14:tracePt t="346228" x="1635125" y="3922713"/>
          <p14:tracePt t="346308" x="1635125" y="3938588"/>
          <p14:tracePt t="346461" x="1627188" y="3956050"/>
          <p14:tracePt t="346493" x="1619250" y="3956050"/>
          <p14:tracePt t="346509" x="1611313" y="3956050"/>
          <p14:tracePt t="346525" x="1595438" y="3963988"/>
          <p14:tracePt t="346541" x="1587500" y="3963988"/>
          <p14:tracePt t="346548" x="1579563" y="3963988"/>
          <p14:tracePt t="346557" x="1562100" y="3963988"/>
          <p14:tracePt t="346564" x="1554163" y="3963988"/>
          <p14:tracePt t="346575" x="1530350" y="3963988"/>
          <p14:tracePt t="346580" x="1522413" y="3963988"/>
          <p14:tracePt t="346590" x="1482725" y="3979863"/>
          <p14:tracePt t="346596" x="1458913" y="3979863"/>
          <p14:tracePt t="346605" x="1435100" y="3979863"/>
          <p14:tracePt t="346612" x="1411288" y="3979863"/>
          <p14:tracePt t="346621" x="1387475" y="3979863"/>
          <p14:tracePt t="346628" x="1371600" y="3979863"/>
          <p14:tracePt t="346644" x="1363663" y="3979863"/>
          <p14:tracePt t="346917" x="1347788" y="3987800"/>
          <p14:tracePt t="346933" x="1339850" y="3987800"/>
          <p14:tracePt t="347692" x="1347788" y="3987800"/>
          <p14:tracePt t="347700" x="1363663" y="3987800"/>
          <p14:tracePt t="347716" x="1379538" y="3979863"/>
          <p14:tracePt t="347725" x="1387475" y="3979863"/>
          <p14:tracePt t="347732" x="1395413" y="3963988"/>
          <p14:tracePt t="347741" x="1411288" y="3963988"/>
          <p14:tracePt t="347748" x="1435100" y="3956050"/>
          <p14:tracePt t="347758" x="1458913" y="3938588"/>
          <p14:tracePt t="347764" x="1506538" y="3906838"/>
          <p14:tracePt t="347774" x="1571625" y="3890963"/>
          <p14:tracePt t="347780" x="1651000" y="3859213"/>
          <p14:tracePt t="347790" x="1730375" y="3819525"/>
          <p14:tracePt t="347796" x="1793875" y="3787775"/>
          <p14:tracePt t="347805" x="1857375" y="3763963"/>
          <p14:tracePt t="347812" x="1889125" y="3740150"/>
          <p14:tracePt t="347820" x="1912938" y="3724275"/>
          <p14:tracePt t="347828" x="1912938" y="3716338"/>
          <p14:tracePt t="347836" x="1922463" y="3708400"/>
          <p14:tracePt t="347852" x="1938338" y="3708400"/>
          <p14:tracePt t="347860" x="1938338" y="3700463"/>
          <p14:tracePt t="347892" x="1938338" y="3692525"/>
          <p14:tracePt t="347909" x="1954213" y="3684588"/>
          <p14:tracePt t="347932" x="1954213" y="3676650"/>
          <p14:tracePt t="347948" x="1954213" y="3660775"/>
          <p14:tracePt t="347957" x="1954213" y="3652838"/>
          <p14:tracePt t="347976" x="1962150" y="3629025"/>
          <p14:tracePt t="347980" x="1978025" y="3613150"/>
          <p14:tracePt t="347989" x="1985963" y="3587750"/>
          <p14:tracePt t="347996" x="2017713" y="3563938"/>
          <p14:tracePt t="348005" x="2017713" y="3548063"/>
          <p14:tracePt t="348012" x="2041525" y="3524250"/>
          <p14:tracePt t="348020" x="2041525" y="3508375"/>
          <p14:tracePt t="348028" x="2065338" y="3492500"/>
          <p14:tracePt t="348036" x="2065338" y="3484563"/>
          <p14:tracePt t="348060" x="2065338" y="3468688"/>
          <p14:tracePt t="348076" x="2065338" y="3460750"/>
          <p14:tracePt t="348084" x="2065338" y="3452813"/>
          <p14:tracePt t="348092" x="2065338" y="3444875"/>
          <p14:tracePt t="348100" x="2089150" y="3397250"/>
          <p14:tracePt t="348108" x="2105025" y="3381375"/>
          <p14:tracePt t="348116" x="2112963" y="3373438"/>
          <p14:tracePt t="348124" x="2120900" y="3373438"/>
          <p14:tracePt t="348132" x="2120900" y="3365500"/>
          <p14:tracePt t="348140" x="2128838" y="3357563"/>
          <p14:tracePt t="348988" x="2128838" y="3349625"/>
          <p14:tracePt t="349748" x="2112963" y="3349625"/>
          <p14:tracePt t="349757" x="2105025" y="3349625"/>
          <p14:tracePt t="349764" x="2097088" y="3349625"/>
          <p14:tracePt t="349774" x="2089150" y="3349625"/>
          <p14:tracePt t="349780" x="2073275" y="3349625"/>
          <p14:tracePt t="349964" x="2073275" y="3341688"/>
          <p14:tracePt t="349975" x="2081213" y="3341688"/>
          <p14:tracePt t="349989" x="2089150" y="3333750"/>
          <p14:tracePt t="350005" x="2097088" y="3333750"/>
          <p14:tracePt t="350020" x="2112963" y="3333750"/>
          <p14:tracePt t="350036" x="2120900" y="3333750"/>
          <p14:tracePt t="350108" x="2120900" y="3325813"/>
          <p14:tracePt t="350116" x="2128838" y="3325813"/>
          <p14:tracePt t="350124" x="2144713" y="3317875"/>
          <p14:tracePt t="350132" x="2144713" y="3309938"/>
          <p14:tracePt t="350148" x="2160588" y="3309938"/>
          <p14:tracePt t="350157" x="2176463" y="3309938"/>
          <p14:tracePt t="350164" x="2176463" y="3302000"/>
          <p14:tracePt t="350676" x="2168525" y="3302000"/>
          <p14:tracePt t="350684" x="2160588" y="3302000"/>
          <p14:tracePt t="350692" x="2144713" y="3302000"/>
          <p14:tracePt t="350716" x="2136775" y="3302000"/>
          <p14:tracePt t="350748" x="2128838" y="3302000"/>
          <p14:tracePt t="350764" x="2120900" y="3302000"/>
          <p14:tracePt t="350773" x="2105025" y="3302000"/>
          <p14:tracePt t="350780" x="2097088" y="3302000"/>
          <p14:tracePt t="350789" x="2089150" y="3302000"/>
          <p14:tracePt t="350804" x="2065338" y="3302000"/>
          <p14:tracePt t="350828" x="2049463" y="3302000"/>
          <p14:tracePt t="350868" x="2041525" y="3302000"/>
          <p14:tracePt t="350876" x="2033588" y="3302000"/>
          <p14:tracePt t="350883" x="2025650" y="3302000"/>
          <p14:tracePt t="350900" x="2009775" y="3302000"/>
          <p14:tracePt t="351428" x="2009775" y="3309938"/>
          <p14:tracePt t="351476" x="2017713" y="3317875"/>
          <p14:tracePt t="351812" x="2025650" y="3325813"/>
          <p14:tracePt t="351820" x="2033588" y="3325813"/>
          <p14:tracePt t="351828" x="2041525" y="3325813"/>
          <p14:tracePt t="351843" x="2065338" y="3333750"/>
          <p14:tracePt t="351851" x="2073275" y="3341688"/>
          <p14:tracePt t="351867" x="2089150" y="3357563"/>
          <p14:tracePt t="351875" x="2105025" y="3373438"/>
          <p14:tracePt t="351883" x="2120900" y="3389313"/>
          <p14:tracePt t="351892" x="2136775" y="3397250"/>
          <p14:tracePt t="351899" x="2144713" y="3397250"/>
          <p14:tracePt t="351908" x="2160588" y="3413125"/>
          <p14:tracePt t="351915" x="2168525" y="3421063"/>
          <p14:tracePt t="351924" x="2176463" y="3429000"/>
          <p14:tracePt t="351931" x="2192338" y="3436938"/>
          <p14:tracePt t="351964" x="2200275" y="3436938"/>
          <p14:tracePt t="351974" x="2216150" y="3444875"/>
          <p14:tracePt t="352075" x="2216150" y="3452813"/>
          <p14:tracePt t="352092" x="2224088" y="3452813"/>
          <p14:tracePt t="352108" x="2239963" y="3452813"/>
          <p14:tracePt t="352115" x="2247900" y="3460750"/>
          <p14:tracePt t="352124" x="2255838" y="3460750"/>
          <p14:tracePt t="352132" x="2265363" y="3460750"/>
          <p14:tracePt t="352148" x="2281238" y="3460750"/>
          <p14:tracePt t="352156" x="2297113" y="3468688"/>
          <p14:tracePt t="352164" x="2312988" y="3476625"/>
          <p14:tracePt t="352177" x="2320925" y="3476625"/>
          <p14:tracePt t="352179" x="2328863" y="3476625"/>
          <p14:tracePt t="352187" x="2344738" y="3476625"/>
          <p14:tracePt t="352195" x="2352675" y="3484563"/>
          <p14:tracePt t="352203" x="2360613" y="3484563"/>
          <p14:tracePt t="352211" x="2376488" y="3484563"/>
          <p14:tracePt t="352219" x="2384425" y="3484563"/>
          <p14:tracePt t="352235" x="2392363" y="3484563"/>
          <p14:tracePt t="352307" x="2400300" y="3492500"/>
          <p14:tracePt t="352331" x="2408238" y="3492500"/>
          <p14:tracePt t="352340" x="2424113" y="3492500"/>
          <p14:tracePt t="353100" x="2416175" y="3492500"/>
          <p14:tracePt t="353109" x="2408238" y="3492500"/>
          <p14:tracePt t="353116" x="2384425" y="3492500"/>
          <p14:tracePt t="353126" x="2376488" y="3492500"/>
          <p14:tracePt t="353132" x="2368550" y="3492500"/>
          <p14:tracePt t="353142" x="2344738" y="3492500"/>
          <p14:tracePt t="353148" x="2328863" y="3492500"/>
          <p14:tracePt t="353158" x="2312988" y="3492500"/>
          <p14:tracePt t="353173" x="2297113" y="3492500"/>
          <p14:tracePt t="353203" x="2297113" y="3484563"/>
          <p14:tracePt t="353219" x="2297113" y="3468688"/>
          <p14:tracePt t="353235" x="2297113" y="3452813"/>
          <p14:tracePt t="353251" x="2297113" y="3444875"/>
          <p14:tracePt t="353259" x="2297113" y="3436938"/>
          <p14:tracePt t="353267" x="2297113" y="3421063"/>
          <p14:tracePt t="353275" x="2265363" y="3397250"/>
          <p14:tracePt t="353291" x="2255838" y="3397250"/>
          <p14:tracePt t="353299" x="2239963" y="3381375"/>
          <p14:tracePt t="353387" x="2239963" y="3365500"/>
          <p14:tracePt t="353395" x="2239963" y="3357563"/>
          <p14:tracePt t="353419" x="2239963" y="3349625"/>
          <p14:tracePt t="353699" x="2239963" y="3357563"/>
          <p14:tracePt t="353708" x="2239963" y="3381375"/>
          <p14:tracePt t="353715" x="2239963" y="3389313"/>
          <p14:tracePt t="353724" x="2239963" y="3405188"/>
          <p14:tracePt t="353731" x="2239963" y="3413125"/>
          <p14:tracePt t="353747" x="2239963" y="3421063"/>
          <p14:tracePt t="353773" x="2239963" y="3436938"/>
          <p14:tracePt t="353779" x="2239963" y="3444875"/>
          <p14:tracePt t="353788" x="2239963" y="3460750"/>
          <p14:tracePt t="353795" x="2239963" y="3468688"/>
          <p14:tracePt t="353811" x="2239963" y="3476625"/>
          <p14:tracePt t="353819" x="2247900" y="3476625"/>
          <p14:tracePt t="353827" x="2247900" y="3484563"/>
          <p14:tracePt t="353835" x="2247900" y="3492500"/>
          <p14:tracePt t="353851" x="2247900" y="3500438"/>
          <p14:tracePt t="353860" x="2247900" y="3516313"/>
          <p14:tracePt t="353867" x="2247900" y="3524250"/>
          <p14:tracePt t="353876" x="2247900" y="3532188"/>
          <p14:tracePt t="353892" x="2247900" y="3548063"/>
          <p14:tracePt t="353899" x="2247900" y="3556000"/>
          <p14:tracePt t="353931" x="2247900" y="3563938"/>
          <p14:tracePt t="353940" x="2247900" y="3571875"/>
          <p14:tracePt t="353947" x="2247900" y="3587750"/>
          <p14:tracePt t="353958" x="2247900" y="3595688"/>
          <p14:tracePt t="353963" x="2247900" y="3605213"/>
          <p14:tracePt t="353976" x="2247900" y="3621088"/>
          <p14:tracePt t="354019" x="2239963" y="3621088"/>
          <p14:tracePt t="354043" x="2232025" y="3621088"/>
          <p14:tracePt t="354051" x="2224088" y="3621088"/>
          <p14:tracePt t="354059" x="2208213" y="3636963"/>
          <p14:tracePt t="354075" x="2200275" y="3636963"/>
          <p14:tracePt t="354083" x="2184400" y="3636963"/>
          <p14:tracePt t="354092" x="2176463" y="3644900"/>
          <p14:tracePt t="354099" x="2168525" y="3644900"/>
          <p14:tracePt t="354107" x="2160588" y="3644900"/>
          <p14:tracePt t="354115" x="2144713" y="3644900"/>
          <p14:tracePt t="354124" x="2136775" y="3644900"/>
          <p14:tracePt t="354131" x="2112963" y="3644900"/>
          <p14:tracePt t="354140" x="2105025" y="3652838"/>
          <p14:tracePt t="354159" x="2089150" y="3652838"/>
          <p14:tracePt t="354173" x="2081213" y="3652838"/>
          <p14:tracePt t="354195" x="2073275" y="3652838"/>
          <p14:tracePt t="354203" x="2065338" y="3652838"/>
          <p14:tracePt t="354219" x="2057400" y="3652838"/>
          <p14:tracePt t="354227" x="2041525" y="3652838"/>
          <p14:tracePt t="354235" x="2025650" y="3660775"/>
          <p14:tracePt t="354363" x="2025650" y="3668713"/>
          <p14:tracePt t="354379" x="2009775" y="3668713"/>
          <p14:tracePt t="354739" x="2017713" y="3668713"/>
          <p14:tracePt t="354747" x="2025650" y="3668713"/>
          <p14:tracePt t="354757" x="2033588" y="3668713"/>
          <p14:tracePt t="354763" x="2041525" y="3668713"/>
          <p14:tracePt t="354775" x="2057400" y="3668713"/>
          <p14:tracePt t="354779" x="2065338" y="3676650"/>
          <p14:tracePt t="354804" x="2073275" y="3676650"/>
          <p14:tracePt t="354819" x="2089150" y="3676650"/>
          <p14:tracePt t="354827" x="2097088" y="3676650"/>
          <p14:tracePt t="354835" x="2120900" y="3676650"/>
          <p14:tracePt t="354843" x="2128838" y="3676650"/>
          <p14:tracePt t="354851" x="2144713" y="3676650"/>
          <p14:tracePt t="354867" x="2152650" y="3676650"/>
          <p14:tracePt t="354876" x="2160588" y="3676650"/>
          <p14:tracePt t="354883" x="2168525" y="3684588"/>
          <p14:tracePt t="354908" x="2176463" y="3684588"/>
          <p14:tracePt t="354915" x="2192338" y="3684588"/>
          <p14:tracePt t="354982" x="2200275" y="3684588"/>
          <p14:tracePt t="354995" x="2208213" y="3684588"/>
          <p14:tracePt t="355003" x="2224088" y="3692525"/>
          <p14:tracePt t="355011" x="2232025" y="3692525"/>
          <p14:tracePt t="355099" x="2239963" y="3692525"/>
          <p14:tracePt t="355179" x="2255838" y="3692525"/>
          <p14:tracePt t="355195" x="2265363" y="3692525"/>
          <p14:tracePt t="355219" x="2273300" y="3692525"/>
          <p14:tracePt t="357011" x="2281238" y="3676650"/>
          <p14:tracePt t="357019" x="2289175" y="3660775"/>
          <p14:tracePt t="357035" x="2305050" y="3652838"/>
          <p14:tracePt t="357043" x="2312988" y="3636963"/>
          <p14:tracePt t="357083" x="2320925" y="3629025"/>
          <p14:tracePt t="357123" x="2328863" y="3629025"/>
          <p14:tracePt t="357131" x="2336800" y="3621088"/>
          <p14:tracePt t="357156" x="2352675" y="3613150"/>
          <p14:tracePt t="357171" x="2360613" y="3613150"/>
          <p14:tracePt t="357179" x="2360613" y="3605213"/>
          <p14:tracePt t="357195" x="2368550" y="3595688"/>
          <p14:tracePt t="357219" x="2376488" y="3587750"/>
          <p14:tracePt t="357275" x="2384425" y="3587750"/>
          <p14:tracePt t="357292" x="2384425" y="3579813"/>
          <p14:tracePt t="357299" x="2384425" y="3571875"/>
          <p14:tracePt t="357419" x="2392363" y="3563938"/>
          <p14:tracePt t="357443" x="2392363" y="3556000"/>
          <p14:tracePt t="357483" x="2392363" y="3548063"/>
          <p14:tracePt t="357515" x="2392363" y="3532188"/>
          <p14:tracePt t="357595" x="2392363" y="3524250"/>
          <p14:tracePt t="357627" x="2392363" y="3516313"/>
          <p14:tracePt t="357779" x="2392363" y="3508375"/>
          <p14:tracePt t="357790" x="2384425" y="3508375"/>
          <p14:tracePt t="357795" x="2368550" y="3508375"/>
          <p14:tracePt t="357803" x="2360613" y="3508375"/>
          <p14:tracePt t="357811" x="2352675" y="3508375"/>
          <p14:tracePt t="357819" x="2344738" y="3508375"/>
          <p14:tracePt t="357827" x="2320925" y="3508375"/>
          <p14:tracePt t="357867" x="2312988" y="3508375"/>
          <p14:tracePt t="357875" x="2305050" y="3508375"/>
          <p14:tracePt t="357899" x="2297113" y="3508375"/>
          <p14:tracePt t="357907" x="2289175" y="3508375"/>
          <p14:tracePt t="357915" x="2281238" y="3508375"/>
          <p14:tracePt t="357925" x="2265363" y="3508375"/>
          <p14:tracePt t="357931" x="2255838" y="3508375"/>
          <p14:tracePt t="357941" x="2247900" y="3508375"/>
          <p14:tracePt t="357947" x="2239963" y="3508375"/>
          <p14:tracePt t="358195" x="2239963" y="3516313"/>
          <p14:tracePt t="358206" x="2255838" y="3524250"/>
          <p14:tracePt t="358211" x="2281238" y="3524250"/>
          <p14:tracePt t="358219" x="2312988" y="3540125"/>
          <p14:tracePt t="358227" x="2328863" y="3540125"/>
          <p14:tracePt t="358235" x="2352675" y="3556000"/>
          <p14:tracePt t="358244" x="2376488" y="3556000"/>
          <p14:tracePt t="358250" x="2400300" y="3556000"/>
          <p14:tracePt t="358258" x="2416175" y="3556000"/>
          <p14:tracePt t="358266" x="2424113" y="3556000"/>
          <p14:tracePt t="358275" x="2432050" y="3556000"/>
          <p14:tracePt t="358282" x="2439988" y="3556000"/>
          <p14:tracePt t="358291" x="2455863" y="3563938"/>
          <p14:tracePt t="358307" x="2463800" y="3563938"/>
          <p14:tracePt t="358314" x="2471738" y="3563938"/>
          <p14:tracePt t="359755" x="2439988" y="3563938"/>
          <p14:tracePt t="359763" x="2432050" y="3563938"/>
          <p14:tracePt t="359771" x="2424113" y="3563938"/>
          <p14:tracePt t="359794" x="2416175" y="3563938"/>
          <p14:tracePt t="361586" x="2408238" y="3563938"/>
          <p14:tracePt t="361602" x="2392363" y="3563938"/>
          <p14:tracePt t="361955" x="2376488" y="3548063"/>
          <p14:tracePt t="361962" x="2376488" y="3540125"/>
          <p14:tracePt t="361979" x="2368550" y="3532188"/>
          <p14:tracePt t="361986" x="2360613" y="3524250"/>
          <p14:tracePt t="361994" x="2352675" y="3516313"/>
          <p14:tracePt t="362810" x="2336800" y="3508375"/>
          <p14:tracePt t="362850" x="2297113" y="3508375"/>
          <p14:tracePt t="362890" x="2289175" y="3524250"/>
          <p14:tracePt t="362907" x="2273300" y="3532188"/>
          <p14:tracePt t="362962" x="2255838" y="3540125"/>
          <p14:tracePt t="362986" x="2247900" y="3540125"/>
          <p14:tracePt t="363074" x="2239963" y="3540125"/>
          <p14:tracePt t="363083" x="2239963" y="3548063"/>
          <p14:tracePt t="363092" x="2224088" y="3556000"/>
          <p14:tracePt t="363114" x="2224088" y="3563938"/>
          <p14:tracePt t="363125" x="2216150" y="3563938"/>
          <p14:tracePt t="363141" x="2216150" y="3579813"/>
          <p14:tracePt t="363157" x="2208213" y="3595688"/>
          <p14:tracePt t="363170" x="2208213" y="3621088"/>
          <p14:tracePt t="363194" x="2208213" y="3636963"/>
          <p14:tracePt t="363266" x="2208213" y="3644900"/>
          <p14:tracePt t="363282" x="2208213" y="3652838"/>
          <p14:tracePt t="363290" x="2208213" y="3668713"/>
          <p14:tracePt t="363298" x="2208213" y="3676650"/>
          <p14:tracePt t="363323" x="2208213" y="3684588"/>
          <p14:tracePt t="363346" x="2192338" y="3692525"/>
          <p14:tracePt t="363394" x="2192338" y="3716338"/>
          <p14:tracePt t="363418" x="2176463" y="3716338"/>
          <p14:tracePt t="363434" x="2168525" y="3716338"/>
          <p14:tracePt t="363450" x="2160588" y="3724275"/>
          <p14:tracePt t="363474" x="2152650" y="3724275"/>
          <p14:tracePt t="363514" x="2136775" y="3724275"/>
          <p14:tracePt t="363523" x="2128838" y="3724275"/>
          <p14:tracePt t="363530" x="2120900" y="3724275"/>
          <p14:tracePt t="363539" x="2112963" y="3724275"/>
          <p14:tracePt t="363546" x="2097088" y="3724275"/>
          <p14:tracePt t="363555" x="2089150" y="3724275"/>
          <p14:tracePt t="363562" x="2081213" y="3724275"/>
          <p14:tracePt t="363578" x="2073275" y="3724275"/>
          <p14:tracePt t="363650" x="2057400" y="3724275"/>
          <p14:tracePt t="363666" x="2049463" y="3724275"/>
          <p14:tracePt t="364042" x="2065338" y="3724275"/>
          <p14:tracePt t="364050" x="2073275" y="3724275"/>
          <p14:tracePt t="364122" x="2081213" y="3724275"/>
          <p14:tracePt t="364130" x="2089150" y="3724275"/>
          <p14:tracePt t="364139" x="2105025" y="3724275"/>
          <p14:tracePt t="364146" x="2112963" y="3724275"/>
          <p14:tracePt t="364155" x="2120900" y="3724275"/>
          <p14:tracePt t="364162" x="2128838" y="3724275"/>
          <p14:tracePt t="364178" x="2144713" y="3724275"/>
          <p14:tracePt t="364179" x="2152650" y="3724275"/>
          <p14:tracePt t="364186" x="2168525" y="3732213"/>
          <p14:tracePt t="364202" x="2176463" y="3732213"/>
          <p14:tracePt t="364218" x="2184400" y="3732213"/>
          <p14:tracePt t="364290" x="2192338" y="3732213"/>
          <p14:tracePt t="365394" x="2184400" y="3732213"/>
          <p14:tracePt t="365402" x="2168525" y="3732213"/>
          <p14:tracePt t="365410" x="2160588" y="3732213"/>
          <p14:tracePt t="365418" x="2144713" y="3732213"/>
          <p14:tracePt t="365425" x="2128838" y="3732213"/>
          <p14:tracePt t="365433" x="2120900" y="3732213"/>
          <p14:tracePt t="365458" x="2105025" y="3732213"/>
          <p14:tracePt t="365481" x="2097088" y="3732213"/>
          <p14:tracePt t="365490" x="2089150" y="3732213"/>
          <p14:tracePt t="365497" x="2073275" y="3732213"/>
          <p14:tracePt t="365507" x="2065338" y="3732213"/>
          <p14:tracePt t="365513" x="2057400" y="3732213"/>
          <p14:tracePt t="365524" x="2049463" y="3732213"/>
          <p14:tracePt t="365834" x="2049463" y="3740150"/>
          <p14:tracePt t="365843" x="2057400" y="3740150"/>
          <p14:tracePt t="365859" x="2065338" y="3740150"/>
          <p14:tracePt t="365874" x="2073275" y="3740150"/>
          <p14:tracePt t="365921" x="2089150" y="3740150"/>
          <p14:tracePt t="366009" x="2097088" y="3740150"/>
          <p14:tracePt t="366017" x="2105025" y="3740150"/>
          <p14:tracePt t="366034" x="2112963" y="3740150"/>
          <p14:tracePt t="366050" x="2136775" y="3740150"/>
          <p14:tracePt t="366058" x="2152650" y="3740150"/>
          <p14:tracePt t="366065" x="2168525" y="3740150"/>
          <p14:tracePt t="366090" x="2184400" y="3740150"/>
          <p14:tracePt t="366178" x="2208213" y="3740150"/>
          <p14:tracePt t="366194" x="2216150" y="3740150"/>
          <p14:tracePt t="366490" x="2239963" y="3740150"/>
          <p14:tracePt t="366497" x="2247900" y="3740150"/>
          <p14:tracePt t="366530" x="2265363" y="3740150"/>
          <p14:tracePt t="366626" x="2273300" y="3740150"/>
          <p14:tracePt t="366642" x="2281238" y="3740150"/>
          <p14:tracePt t="366658" x="2289175" y="3740150"/>
          <p14:tracePt t="366665" x="2305050" y="3740150"/>
          <p14:tracePt t="366674" x="2312988" y="3740150"/>
          <p14:tracePt t="366690" x="2320925" y="3740150"/>
          <p14:tracePt t="368105" x="2328863" y="3748088"/>
          <p14:tracePt t="368217" x="2328863" y="3756025"/>
          <p14:tracePt t="368257" x="2328863" y="3763963"/>
          <p14:tracePt t="368362" x="2336800" y="3763963"/>
          <p14:tracePt t="368369" x="2336800" y="3771900"/>
          <p14:tracePt t="368378" x="2344738" y="3771900"/>
          <p14:tracePt t="368393" x="2344738" y="3787775"/>
          <p14:tracePt t="368409" x="2352675" y="3795713"/>
          <p14:tracePt t="368425" x="2360613" y="3795713"/>
          <p14:tracePt t="368457" x="2360613" y="3803650"/>
          <p14:tracePt t="368649" x="2368550" y="3819525"/>
          <p14:tracePt t="368754" x="2376488" y="3827463"/>
          <p14:tracePt t="368761" x="2384425" y="3835400"/>
          <p14:tracePt t="368777" x="2392363" y="3843338"/>
          <p14:tracePt t="368793" x="2392363" y="3851275"/>
          <p14:tracePt t="368801" x="2392363" y="3859213"/>
          <p14:tracePt t="368810" x="2400300" y="3859213"/>
          <p14:tracePt t="368817" x="2408238" y="3867150"/>
          <p14:tracePt t="368858" x="2408238" y="3883025"/>
          <p14:tracePt t="368874" x="2408238" y="3890963"/>
          <p14:tracePt t="368890" x="2408238" y="3898900"/>
          <p14:tracePt t="368897" x="2424113" y="3914775"/>
          <p14:tracePt t="368913" x="2424113" y="3922713"/>
          <p14:tracePt t="368938" x="2424113" y="3930650"/>
          <p14:tracePt t="368977" x="2424113" y="3948113"/>
          <p14:tracePt t="368993" x="2416175" y="3956050"/>
          <p14:tracePt t="369017" x="2416175" y="3963988"/>
          <p14:tracePt t="369033" x="2416175" y="3971925"/>
          <p14:tracePt t="369057" x="2416175" y="3987800"/>
          <p14:tracePt t="369065" x="2416175" y="3995738"/>
          <p14:tracePt t="369081" x="2416175" y="4003675"/>
          <p14:tracePt t="369090" x="2416175" y="4019550"/>
          <p14:tracePt t="369106" x="2408238" y="4027488"/>
          <p14:tracePt t="369123" x="2408238" y="4035425"/>
          <p14:tracePt t="369154" x="2408238" y="4051300"/>
          <p14:tracePt t="369169" x="2408238" y="4059238"/>
          <p14:tracePt t="369177" x="2408238" y="4067175"/>
          <p14:tracePt t="369185" x="2408238" y="4075113"/>
          <p14:tracePt t="369193" x="2392363" y="4090988"/>
          <p14:tracePt t="369201" x="2392363" y="4114800"/>
          <p14:tracePt t="369217" x="2392363" y="4122738"/>
          <p14:tracePt t="369233" x="2392363" y="4130675"/>
          <p14:tracePt t="369242" x="2392363" y="4146550"/>
          <p14:tracePt t="369274" x="2392363" y="4154488"/>
          <p14:tracePt t="369297" x="2392363" y="4162425"/>
          <p14:tracePt t="369457" x="2392363" y="4170363"/>
          <p14:tracePt t="369465" x="2392363" y="4178300"/>
          <p14:tracePt t="369481" x="2400300" y="4178300"/>
          <p14:tracePt t="369514" x="2400300" y="4194175"/>
          <p14:tracePt t="369600" x="2408238" y="4202113"/>
          <p14:tracePt t="369938" x="2408238" y="4210050"/>
          <p14:tracePt t="369953" x="2408238" y="4217988"/>
          <p14:tracePt t="370033" x="2408238" y="4233863"/>
          <p14:tracePt t="370042" x="2408238" y="4241800"/>
          <p14:tracePt t="370049" x="2408238" y="4265613"/>
          <p14:tracePt t="370058" x="2408238" y="4291013"/>
          <p14:tracePt t="370065" x="2416175" y="4330700"/>
          <p14:tracePt t="370075" x="2416175" y="4354513"/>
          <p14:tracePt t="370081" x="2416175" y="4378325"/>
          <p14:tracePt t="370090" x="2416175" y="4433888"/>
          <p14:tracePt t="370097" x="2416175" y="4457700"/>
          <p14:tracePt t="370108" x="2416175" y="4473575"/>
          <p14:tracePt t="370113" x="2416175" y="4481513"/>
          <p14:tracePt t="370124" x="2416175" y="4489450"/>
          <p14:tracePt t="370329" x="2416175" y="4497388"/>
          <p14:tracePt t="370402" x="2424113" y="4505325"/>
          <p14:tracePt t="370426" x="2432050" y="4513263"/>
          <p14:tracePt t="370449" x="2432050" y="4521200"/>
          <p14:tracePt t="370537" x="2432050" y="4529138"/>
          <p14:tracePt t="370577" x="2432050" y="4537075"/>
          <p14:tracePt t="370585" x="2432050" y="4545013"/>
          <p14:tracePt t="375744" x="2439988" y="4545013"/>
          <p14:tracePt t="375784" x="2455863" y="4545013"/>
          <p14:tracePt t="375897" x="2495550" y="4545013"/>
          <p14:tracePt t="375908" x="2535238" y="4545013"/>
          <p14:tracePt t="375913" x="2598738" y="4545013"/>
          <p14:tracePt t="375925" x="2687638" y="4545013"/>
          <p14:tracePt t="375928" x="2751138" y="4545013"/>
          <p14:tracePt t="375940" x="2814638" y="4545013"/>
          <p14:tracePt t="375945" x="2838450" y="4545013"/>
          <p14:tracePt t="375952" x="2854325" y="4545013"/>
          <p14:tracePt t="375969" x="2862263" y="4545013"/>
          <p14:tracePt t="376009" x="2870200" y="4529138"/>
          <p14:tracePt t="376016" x="2894013" y="4521200"/>
          <p14:tracePt t="376025" x="2941638" y="4505325"/>
          <p14:tracePt t="376032" x="2990850" y="4473575"/>
          <p14:tracePt t="376041" x="3014663" y="4457700"/>
          <p14:tracePt t="376048" x="3062288" y="4441825"/>
          <p14:tracePt t="376057" x="3109913" y="4425950"/>
          <p14:tracePt t="376064" x="3125788" y="4425950"/>
          <p14:tracePt t="376074" x="3141663" y="4402138"/>
          <p14:tracePt t="376080" x="3165475" y="4402138"/>
          <p14:tracePt t="376090" x="3173413" y="4402138"/>
          <p14:tracePt t="376096" x="3181350" y="4402138"/>
          <p14:tracePt t="376105" x="3189288" y="4394200"/>
          <p14:tracePt t="376121" x="3197225" y="4394200"/>
          <p14:tracePt t="376128" x="3205163" y="4394200"/>
          <p14:tracePt t="376136" x="3221038" y="4386263"/>
          <p14:tracePt t="376144" x="3236913" y="4386263"/>
          <p14:tracePt t="376160" x="3308350" y="4370388"/>
          <p14:tracePt t="376168" x="3373438" y="4370388"/>
          <p14:tracePt t="376177" x="3429000" y="4346575"/>
          <p14:tracePt t="376184" x="3484563" y="4322763"/>
          <p14:tracePt t="376193" x="3571875" y="4306888"/>
          <p14:tracePt t="376200" x="3619500" y="4291013"/>
          <p14:tracePt t="376209" x="3651250" y="4281488"/>
          <p14:tracePt t="376216" x="3692525" y="4257675"/>
          <p14:tracePt t="376224" x="3724275" y="4257675"/>
          <p14:tracePt t="376232" x="3756025" y="4257675"/>
          <p14:tracePt t="376240" x="3819525" y="4241800"/>
          <p14:tracePt t="376248" x="3906838" y="4210050"/>
          <p14:tracePt t="376256" x="3994150" y="4186238"/>
          <p14:tracePt t="376264" x="4114800" y="4130675"/>
          <p14:tracePt t="376273" x="4265613" y="4090988"/>
          <p14:tracePt t="376280" x="4370388" y="4035425"/>
          <p14:tracePt t="376289" x="4457700" y="3995738"/>
          <p14:tracePt t="376296" x="4489450" y="3995738"/>
          <p14:tracePt t="376304" x="4497388" y="3995738"/>
          <p14:tracePt t="376312" x="4505325" y="3995738"/>
          <p14:tracePt t="376344" x="4505325" y="3979863"/>
          <p14:tracePt t="376360" x="4505325" y="3971925"/>
          <p14:tracePt t="376392" x="4505325" y="3963988"/>
          <p14:tracePt t="376432" x="4505325" y="3956050"/>
          <p14:tracePt t="376464" x="4505325" y="3938588"/>
          <p14:tracePt t="376544" x="4505325" y="3930650"/>
          <p14:tracePt t="376568" x="4505325" y="3922713"/>
          <p14:tracePt t="376584" x="4489450" y="3914775"/>
          <p14:tracePt t="376616" x="4489450" y="3898900"/>
          <p14:tracePt t="376632" x="4489450" y="3890963"/>
          <p14:tracePt t="376648" x="4489450" y="3883025"/>
          <p14:tracePt t="376657" x="4473575" y="3875088"/>
          <p14:tracePt t="376680" x="4465638" y="3867150"/>
          <p14:tracePt t="376690" x="4457700" y="3867150"/>
          <p14:tracePt t="376696" x="4449763" y="3859213"/>
          <p14:tracePt t="376712" x="4441825" y="3859213"/>
          <p14:tracePt t="376728" x="4441825" y="3851275"/>
          <p14:tracePt t="376736" x="4433888" y="3843338"/>
          <p14:tracePt t="376760" x="4418013" y="3835400"/>
          <p14:tracePt t="376776" x="4402138" y="3827463"/>
          <p14:tracePt t="376793" x="4394200" y="3827463"/>
          <p14:tracePt t="376800" x="4386263" y="3827463"/>
          <p14:tracePt t="376809" x="4370388" y="3811588"/>
          <p14:tracePt t="376824" x="4362450" y="3811588"/>
          <p14:tracePt t="376832" x="4344988" y="3811588"/>
          <p14:tracePt t="376841" x="4321175" y="3811588"/>
          <p14:tracePt t="376858" x="4305300" y="3803650"/>
          <p14:tracePt t="376864" x="4297363" y="3803650"/>
          <p14:tracePt t="376875" x="4289425" y="3803650"/>
          <p14:tracePt t="376880" x="4265613" y="3803650"/>
          <p14:tracePt t="376891" x="4249738" y="3803650"/>
          <p14:tracePt t="376896" x="4233863" y="3795713"/>
          <p14:tracePt t="376905" x="4217988" y="3787775"/>
          <p14:tracePt t="376922" x="4202113" y="3787775"/>
          <p14:tracePt t="376928" x="4186238" y="3763963"/>
          <p14:tracePt t="376936" x="4170363" y="3763963"/>
          <p14:tracePt t="376944" x="4138613" y="3763963"/>
          <p14:tracePt t="376952" x="4106863" y="3732213"/>
          <p14:tracePt t="376960" x="4075113" y="3692525"/>
          <p14:tracePt t="376968" x="4043363" y="3660775"/>
          <p14:tracePt t="376977" x="4002088" y="3636963"/>
          <p14:tracePt t="376984" x="3978275" y="3629025"/>
          <p14:tracePt t="377000" x="3978275" y="3621088"/>
          <p14:tracePt t="377032" x="3978275" y="3613150"/>
          <p14:tracePt t="377040" x="3994150" y="3605213"/>
          <p14:tracePt t="377048" x="4011613" y="3605213"/>
          <p14:tracePt t="377057" x="4019550" y="3605213"/>
          <p14:tracePt t="377064" x="4027488" y="3605213"/>
          <p14:tracePt t="377074" x="4043363" y="3605213"/>
          <p14:tracePt t="377080" x="4067175" y="3605213"/>
          <p14:tracePt t="377090" x="4090988" y="3587750"/>
          <p14:tracePt t="377096" x="4114800" y="3587750"/>
          <p14:tracePt t="377104" x="4138613" y="3587750"/>
          <p14:tracePt t="377112" x="4146550" y="3587750"/>
          <p14:tracePt t="377120" x="4170363" y="3587750"/>
          <p14:tracePt t="377128" x="4178300" y="3587750"/>
          <p14:tracePt t="377136" x="4194175" y="3587750"/>
          <p14:tracePt t="377144" x="4202113" y="3587750"/>
          <p14:tracePt t="377160" x="4210050" y="3587750"/>
          <p14:tracePt t="377184" x="4225925" y="3579813"/>
          <p14:tracePt t="377561" x="4233863" y="3579813"/>
          <p14:tracePt t="378368" x="4241800" y="3579813"/>
          <p14:tracePt t="378568" x="4249738" y="3571875"/>
          <p14:tracePt t="378592" x="4249738" y="3563938"/>
          <p14:tracePt t="378624" x="4241800" y="3556000"/>
          <p14:tracePt t="378641" x="4233863" y="3556000"/>
          <p14:tracePt t="378648" x="4225925" y="3548063"/>
          <p14:tracePt t="378657" x="4217988" y="3532188"/>
          <p14:tracePt t="378664" x="4217988" y="3524250"/>
          <p14:tracePt t="378674" x="4202113" y="3508375"/>
          <p14:tracePt t="378680" x="4194175" y="3484563"/>
          <p14:tracePt t="378689" x="4178300" y="3476625"/>
          <p14:tracePt t="378696" x="4178300" y="3468688"/>
          <p14:tracePt t="378705" x="4170363" y="3468688"/>
          <p14:tracePt t="378712" x="4170363" y="3460750"/>
          <p14:tracePt t="378720" x="4162425" y="3460750"/>
          <p14:tracePt t="378728" x="4162425" y="3444875"/>
          <p14:tracePt t="378744" x="4162425" y="3421063"/>
          <p14:tracePt t="378752" x="4162425" y="3397250"/>
          <p14:tracePt t="378760" x="4162425" y="3389313"/>
          <p14:tracePt t="378768" x="4162425" y="3365500"/>
          <p14:tracePt t="378776" x="4162425" y="3333750"/>
          <p14:tracePt t="378784" x="4130675" y="3286125"/>
          <p14:tracePt t="378793" x="4114800" y="3270250"/>
          <p14:tracePt t="378800" x="4090988" y="3236913"/>
          <p14:tracePt t="378808" x="4075113" y="3221038"/>
          <p14:tracePt t="378816" x="4043363" y="3205163"/>
          <p14:tracePt t="378824" x="4035425" y="3197225"/>
          <p14:tracePt t="378832" x="4027488" y="3197225"/>
          <p14:tracePt t="378841" x="4019550" y="3189288"/>
          <p14:tracePt t="378864" x="4019550" y="3181350"/>
          <p14:tracePt t="378880" x="4019550" y="3141663"/>
          <p14:tracePt t="378891" x="4019550" y="3117850"/>
          <p14:tracePt t="378896" x="4019550" y="3094038"/>
          <p14:tracePt t="378905" x="4019550" y="3062288"/>
          <p14:tracePt t="378912" x="4019550" y="3022600"/>
          <p14:tracePt t="378920" x="4019550" y="2967038"/>
          <p14:tracePt t="378928" x="4019550" y="2927350"/>
          <p14:tracePt t="378936" x="4019550" y="2901950"/>
          <p14:tracePt t="378944" x="4011613" y="2878138"/>
          <p14:tracePt t="378952" x="4002088" y="2870200"/>
          <p14:tracePt t="378960" x="3994150" y="2870200"/>
          <p14:tracePt t="378968" x="3986213" y="2862263"/>
          <p14:tracePt t="378978" x="3978275" y="2854325"/>
          <p14:tracePt t="379008" x="3978275" y="2846388"/>
          <p14:tracePt t="379016" x="3978275" y="2822575"/>
          <p14:tracePt t="379025" x="3978275" y="2798763"/>
          <p14:tracePt t="379032" x="3978275" y="2790825"/>
          <p14:tracePt t="379041" x="3978275" y="2774950"/>
          <p14:tracePt t="379048" x="3978275" y="2767013"/>
          <p14:tracePt t="379064" x="3978275" y="2759075"/>
          <p14:tracePt t="379075" x="3978275" y="2751138"/>
          <p14:tracePt t="379090" x="3978275" y="2735263"/>
          <p14:tracePt t="379096" x="3962400" y="2727325"/>
          <p14:tracePt t="379105" x="3962400" y="2711450"/>
          <p14:tracePt t="379112" x="3946525" y="2695575"/>
          <p14:tracePt t="379128" x="3938588" y="2695575"/>
          <p14:tracePt t="379136" x="3930650" y="2695575"/>
          <p14:tracePt t="379144" x="3930650" y="2687638"/>
          <p14:tracePt t="379177" x="3922713" y="2687638"/>
          <p14:tracePt t="379184" x="3922713" y="2671763"/>
          <p14:tracePt t="379193" x="3914775" y="2663825"/>
          <p14:tracePt t="379200" x="3898900" y="2640013"/>
          <p14:tracePt t="379209" x="3867150" y="2616200"/>
          <p14:tracePt t="379216" x="3835400" y="2584450"/>
          <p14:tracePt t="379224" x="3803650" y="2559050"/>
          <p14:tracePt t="379232" x="3795713" y="2559050"/>
          <p14:tracePt t="379241" x="3779838" y="2551113"/>
          <p14:tracePt t="379248" x="3771900" y="2551113"/>
          <p14:tracePt t="379257" x="3763963" y="2551113"/>
          <p14:tracePt t="379336" x="3763963" y="2543175"/>
          <p14:tracePt t="379644" x="3763963" y="2535238"/>
          <p14:tracePt t="379647" x="3763963" y="2519363"/>
          <p14:tracePt t="379659" x="3756025" y="2519363"/>
          <p14:tracePt t="379711" x="3748088" y="2511425"/>
          <p14:tracePt t="379751" x="3740150" y="2511425"/>
          <p14:tracePt t="379760" x="3724275" y="2495550"/>
          <p14:tracePt t="379784" x="3716338" y="2495550"/>
          <p14:tracePt t="379793" x="3708400" y="2495550"/>
          <p14:tracePt t="379808" x="3708400" y="2487613"/>
          <p14:tracePt t="379824" x="3700463" y="2487613"/>
          <p14:tracePt t="379832" x="3700463" y="2479675"/>
          <p14:tracePt t="379873" x="3692525" y="2479675"/>
          <p14:tracePt t="379889" x="3684588" y="2479675"/>
          <p14:tracePt t="379896" x="3676650" y="2471738"/>
          <p14:tracePt t="379920" x="3668713" y="2471738"/>
          <p14:tracePt t="379928" x="3668713" y="2463800"/>
          <p14:tracePt t="380016" x="3660775" y="2463800"/>
          <p14:tracePt t="380216" x="3651250" y="2455863"/>
          <p14:tracePt t="380952" x="3635375" y="2455863"/>
          <p14:tracePt t="380960" x="3627438" y="2455863"/>
          <p14:tracePt t="380976" x="3619500" y="2455863"/>
          <p14:tracePt t="380983" x="3611563" y="2455863"/>
          <p14:tracePt t="380991" x="3603625" y="2455863"/>
          <p14:tracePt t="380999" x="3587750" y="2455863"/>
          <p14:tracePt t="381007" x="3579813" y="2455863"/>
          <p14:tracePt t="381088" x="3563938" y="2463800"/>
          <p14:tracePt t="381112" x="3548063" y="2463800"/>
          <p14:tracePt t="381128" x="3532188" y="2463800"/>
          <p14:tracePt t="381135" x="3524250" y="2463800"/>
          <p14:tracePt t="381144" x="3500438" y="2463800"/>
          <p14:tracePt t="381159" x="3492500" y="2463800"/>
          <p14:tracePt t="381160" x="3484563" y="2463800"/>
          <p14:tracePt t="381175" x="3460750" y="2479675"/>
          <p14:tracePt t="381272" x="3444875" y="2487613"/>
          <p14:tracePt t="381336" x="3444875" y="2495550"/>
          <p14:tracePt t="381344" x="3444875" y="2503488"/>
          <p14:tracePt t="381359" x="3444875" y="2511425"/>
          <p14:tracePt t="381367" x="3444875" y="2519363"/>
          <p14:tracePt t="381376" x="3444875" y="2543175"/>
          <p14:tracePt t="381384" x="3452813" y="2551113"/>
          <p14:tracePt t="381392" x="3476625" y="2566988"/>
          <p14:tracePt t="381399" x="3508375" y="2576513"/>
          <p14:tracePt t="381408" x="3556000" y="2584450"/>
          <p14:tracePt t="381415" x="3579813" y="2592388"/>
          <p14:tracePt t="381424" x="3619500" y="2608263"/>
          <p14:tracePt t="381431" x="3668713" y="2624138"/>
          <p14:tracePt t="381441" x="3692525" y="2632075"/>
          <p14:tracePt t="381447" x="3748088" y="2640013"/>
          <p14:tracePt t="381457" x="3763963" y="2647950"/>
          <p14:tracePt t="381464" x="3787775" y="2663825"/>
          <p14:tracePt t="381474" x="3835400" y="2663825"/>
          <p14:tracePt t="381480" x="3843338" y="2671763"/>
          <p14:tracePt t="381488" x="3859213" y="2679700"/>
          <p14:tracePt t="381496" x="3883025" y="2687638"/>
          <p14:tracePt t="381504" x="3898900" y="2703513"/>
          <p14:tracePt t="381511" x="3922713" y="2711450"/>
          <p14:tracePt t="381519" x="3938588" y="2719388"/>
          <p14:tracePt t="381528" x="3954463" y="2735263"/>
          <p14:tracePt t="381535" x="3978275" y="2743200"/>
          <p14:tracePt t="381544" x="4011613" y="2751138"/>
          <p14:tracePt t="381551" x="4043363" y="2767013"/>
          <p14:tracePt t="381560" x="4075113" y="2774950"/>
          <p14:tracePt t="381567" x="4122738" y="2806700"/>
          <p14:tracePt t="381576" x="4154488" y="2814638"/>
          <p14:tracePt t="381584" x="4162425" y="2814638"/>
          <p14:tracePt t="381593" x="4178300" y="2830513"/>
          <p14:tracePt t="381599" x="4186238" y="2838450"/>
          <p14:tracePt t="381608" x="4194175" y="2854325"/>
          <p14:tracePt t="381615" x="4202113" y="2854325"/>
          <p14:tracePt t="381624" x="4202113" y="2870200"/>
          <p14:tracePt t="381631" x="4210050" y="2878138"/>
          <p14:tracePt t="381641" x="4210050" y="2886075"/>
          <p14:tracePt t="381647" x="4217988" y="2894013"/>
          <p14:tracePt t="381657" x="4233863" y="2909888"/>
          <p14:tracePt t="381664" x="4233863" y="2927350"/>
          <p14:tracePt t="381674" x="4249738" y="2935288"/>
          <p14:tracePt t="381679" x="4257675" y="2935288"/>
          <p14:tracePt t="381688" x="4273550" y="2951163"/>
          <p14:tracePt t="381696" x="4289425" y="2967038"/>
          <p14:tracePt t="381704" x="4297363" y="2974975"/>
          <p14:tracePt t="381711" x="4321175" y="2990850"/>
          <p14:tracePt t="381728" x="4337050" y="2998788"/>
          <p14:tracePt t="381735" x="4344988" y="3014663"/>
          <p14:tracePt t="381744" x="4352925" y="3030538"/>
          <p14:tracePt t="381751" x="4362450" y="3038475"/>
          <p14:tracePt t="381760" x="4370388" y="3046413"/>
          <p14:tracePt t="381767" x="4386263" y="3078163"/>
          <p14:tracePt t="381776" x="4410075" y="3094038"/>
          <p14:tracePt t="381784" x="4410075" y="3101975"/>
          <p14:tracePt t="381793" x="4418013" y="3133725"/>
          <p14:tracePt t="381799" x="4441825" y="3165475"/>
          <p14:tracePt t="381807" x="4449763" y="3181350"/>
          <p14:tracePt t="381815" x="4465638" y="3205163"/>
          <p14:tracePt t="381825" x="4473575" y="3205163"/>
          <p14:tracePt t="381831" x="4481513" y="3221038"/>
          <p14:tracePt t="381841" x="4489450" y="3228975"/>
          <p14:tracePt t="381857" x="4489450" y="3236913"/>
          <p14:tracePt t="381874" x="4489450" y="3252788"/>
          <p14:tracePt t="381879" x="4489450" y="3262313"/>
          <p14:tracePt t="381888" x="4489450" y="3270250"/>
          <p14:tracePt t="381895" x="4489450" y="3286125"/>
          <p14:tracePt t="381905" x="4489450" y="3294063"/>
          <p14:tracePt t="381911" x="4489450" y="3317875"/>
          <p14:tracePt t="381919" x="4489450" y="3325813"/>
          <p14:tracePt t="381927" x="4473575" y="3341688"/>
          <p14:tracePt t="381935" x="4473575" y="3349625"/>
          <p14:tracePt t="381951" x="4465638" y="3365500"/>
          <p14:tracePt t="381976" x="4465638" y="3373438"/>
          <p14:tracePt t="381984" x="4457700" y="3389313"/>
          <p14:tracePt t="381992" x="4457700" y="3397250"/>
          <p14:tracePt t="381999" x="4449763" y="3421063"/>
          <p14:tracePt t="382008" x="4441825" y="3429000"/>
          <p14:tracePt t="382015" x="4433888" y="3436938"/>
          <p14:tracePt t="382031" x="4433888" y="3444875"/>
          <p14:tracePt t="382041" x="4425950" y="3460750"/>
          <p14:tracePt t="382064" x="4425950" y="3468688"/>
          <p14:tracePt t="382074" x="4418013" y="3476625"/>
          <p14:tracePt t="382088" x="4410075" y="3476625"/>
          <p14:tracePt t="382095" x="4394200" y="3476625"/>
          <p14:tracePt t="382104" x="4386263" y="3484563"/>
          <p14:tracePt t="382119" x="4378325" y="3492500"/>
          <p14:tracePt t="382136" x="4370388" y="3492500"/>
          <p14:tracePt t="382152" x="4352925" y="3508375"/>
          <p14:tracePt t="382215" x="4344988" y="3508375"/>
          <p14:tracePt t="382239" x="4337050" y="3508375"/>
          <p14:tracePt t="382256" x="4321175" y="3516313"/>
          <p14:tracePt t="382279" x="4313238" y="3516313"/>
          <p14:tracePt t="382687" x="4321175" y="3516313"/>
          <p14:tracePt t="382704" x="4337050" y="3516313"/>
          <p14:tracePt t="382711" x="4344988" y="3516313"/>
          <p14:tracePt t="382719" x="4370388" y="3532188"/>
          <p14:tracePt t="382728" x="4386263" y="3532188"/>
          <p14:tracePt t="382735" x="4402138" y="3532188"/>
          <p14:tracePt t="382744" x="4418013" y="3532188"/>
          <p14:tracePt t="382751" x="4425950" y="3540125"/>
          <p14:tracePt t="382767" x="4433888" y="3540125"/>
          <p14:tracePt t="382784" x="4449763" y="3540125"/>
          <p14:tracePt t="382792" x="4457700" y="3540125"/>
          <p14:tracePt t="382799" x="4465638" y="3540125"/>
          <p14:tracePt t="382807" x="4473575" y="3540125"/>
          <p14:tracePt t="382815" x="4497388" y="3540125"/>
          <p14:tracePt t="382824" x="4521200" y="3540125"/>
          <p14:tracePt t="382831" x="4568825" y="3540125"/>
          <p14:tracePt t="382840" x="4592638" y="3540125"/>
          <p14:tracePt t="382847" x="4632325" y="3540125"/>
          <p14:tracePt t="382858" x="4664075" y="3548063"/>
          <p14:tracePt t="382863" x="4679950" y="3556000"/>
          <p14:tracePt t="382879" x="4687888" y="3556000"/>
          <p14:tracePt t="383008" x="4705350" y="3556000"/>
          <p14:tracePt t="383999" x="4695825" y="3556000"/>
          <p14:tracePt t="384008" x="4672013" y="3556000"/>
          <p14:tracePt t="384015" x="4664075" y="3556000"/>
          <p14:tracePt t="384024" x="4656138" y="3548063"/>
          <p14:tracePt t="384040" x="4640263" y="3548063"/>
          <p14:tracePt t="384057" x="4632325" y="3548063"/>
          <p14:tracePt t="384074" x="4616450" y="3548063"/>
          <p14:tracePt t="384079" x="4600575" y="3548063"/>
          <p14:tracePt t="384088" x="4592638" y="3548063"/>
          <p14:tracePt t="384104" x="4576763" y="3548063"/>
          <p14:tracePt t="384119" x="4568825" y="3548063"/>
          <p14:tracePt t="384135" x="4560888" y="3548063"/>
          <p14:tracePt t="384144" x="4545013" y="3548063"/>
          <p14:tracePt t="384151" x="4537075" y="3548063"/>
          <p14:tracePt t="384175" x="4505325" y="3548063"/>
          <p14:tracePt t="384184" x="4481513" y="3548063"/>
          <p14:tracePt t="384191" x="4473575" y="3548063"/>
          <p14:tracePt t="384199" x="4465638" y="3548063"/>
          <p14:tracePt t="384207" x="4457700" y="3548063"/>
          <p14:tracePt t="384215" x="4441825" y="3548063"/>
          <p14:tracePt t="384224" x="4418013" y="3548063"/>
          <p14:tracePt t="384231" x="4410075" y="3548063"/>
          <p14:tracePt t="384240" x="4402138" y="3548063"/>
          <p14:tracePt t="384247" x="4362450" y="3548063"/>
          <p14:tracePt t="384256" x="4337050" y="3548063"/>
          <p14:tracePt t="384263" x="4297363" y="3548063"/>
          <p14:tracePt t="384273" x="4233863" y="3548063"/>
          <p14:tracePt t="384279" x="4202113" y="3540125"/>
          <p14:tracePt t="384287" x="4162425" y="3540125"/>
          <p14:tracePt t="384295" x="4130675" y="3532188"/>
          <p14:tracePt t="384303" x="4122738" y="3524250"/>
          <p14:tracePt t="384311" x="4114800" y="3524250"/>
          <p14:tracePt t="384544" x="4122738" y="3524250"/>
          <p14:tracePt t="384551" x="4138613" y="3524250"/>
          <p14:tracePt t="384559" x="4154488" y="3524250"/>
          <p14:tracePt t="384567" x="4186238" y="3524250"/>
          <p14:tracePt t="384576" x="4194175" y="3524250"/>
          <p14:tracePt t="384583" x="4217988" y="3524250"/>
          <p14:tracePt t="384592" x="4225925" y="3524250"/>
          <p14:tracePt t="384599" x="4249738" y="3524250"/>
          <p14:tracePt t="384607" x="4281488" y="3524250"/>
          <p14:tracePt t="384615" x="4305300" y="3524250"/>
          <p14:tracePt t="384625" x="4337050" y="3524250"/>
          <p14:tracePt t="384631" x="4386263" y="3524250"/>
          <p14:tracePt t="384641" x="4410075" y="3524250"/>
          <p14:tracePt t="384647" x="4457700" y="3524250"/>
          <p14:tracePt t="384658" x="4489450" y="3524250"/>
          <p14:tracePt t="384663" x="4545013" y="3524250"/>
          <p14:tracePt t="384674" x="4568825" y="3524250"/>
          <p14:tracePt t="384679" x="4584700" y="3524250"/>
          <p14:tracePt t="384688" x="4592638" y="3524250"/>
          <p14:tracePt t="384695" x="4600575" y="3524250"/>
          <p14:tracePt t="384719" x="4616450" y="3524250"/>
          <p14:tracePt t="384727" x="4624388" y="3524250"/>
          <p14:tracePt t="384743" x="4632325" y="3524250"/>
          <p14:tracePt t="384751" x="4648200" y="3524250"/>
          <p14:tracePt t="384759" x="4664075" y="3524250"/>
          <p14:tracePt t="384766" x="4687888" y="3524250"/>
          <p14:tracePt t="384775" x="4713288" y="3524250"/>
          <p14:tracePt t="384783" x="4737100" y="3524250"/>
          <p14:tracePt t="384791" x="4792663" y="3524250"/>
          <p14:tracePt t="384798" x="4824413" y="3524250"/>
          <p14:tracePt t="384807" x="4848225" y="3524250"/>
          <p14:tracePt t="384814" x="4856163" y="3524250"/>
          <p14:tracePt t="384823" x="4864100" y="3524250"/>
          <p14:tracePt t="384830" x="4872038" y="3524250"/>
          <p14:tracePt t="384878" x="4887913" y="3524250"/>
          <p14:tracePt t="384886" x="4895850" y="3516313"/>
          <p14:tracePt t="384894" x="4911725" y="3516313"/>
          <p14:tracePt t="384903" x="4927600" y="3516313"/>
          <p14:tracePt t="384910" x="4975225" y="3516313"/>
          <p14:tracePt t="384918" x="5014913" y="3516313"/>
          <p14:tracePt t="384927" x="5056188" y="3516313"/>
          <p14:tracePt t="384934" x="5080000" y="3516313"/>
          <p14:tracePt t="384943" x="5095875" y="3516313"/>
          <p14:tracePt t="384984" x="5095875" y="3508375"/>
          <p14:tracePt t="385471" x="5103813" y="3508375"/>
          <p14:tracePt t="385487" x="5111750" y="3508375"/>
          <p14:tracePt t="385567" x="5119688" y="3508375"/>
          <p14:tracePt t="385576" x="5135563" y="3508375"/>
          <p14:tracePt t="385583" x="5143500" y="3508375"/>
          <p14:tracePt t="385599" x="5167313" y="3508375"/>
          <p14:tracePt t="385608" x="5175250" y="3508375"/>
          <p14:tracePt t="385615" x="5199063" y="3492500"/>
          <p14:tracePt t="385625" x="5214938" y="3492500"/>
          <p14:tracePt t="385631" x="5238750" y="3492500"/>
          <p14:tracePt t="385641" x="5246688" y="3492500"/>
          <p14:tracePt t="385647" x="5270500" y="3492500"/>
          <p14:tracePt t="385658" x="5278438" y="3492500"/>
          <p14:tracePt t="385663" x="5302250" y="3492500"/>
          <p14:tracePt t="385672" x="5310188" y="3492500"/>
          <p14:tracePt t="385679" x="5334000" y="3492500"/>
          <p14:tracePt t="385688" x="5349875" y="3492500"/>
          <p14:tracePt t="385695" x="5373688" y="3492500"/>
          <p14:tracePt t="385703" x="5397500" y="3492500"/>
          <p14:tracePt t="385711" x="5422900" y="3492500"/>
          <p14:tracePt t="385719" x="5446713" y="3492500"/>
          <p14:tracePt t="385727" x="5486400" y="3492500"/>
          <p14:tracePt t="385735" x="5510213" y="3492500"/>
          <p14:tracePt t="385744" x="5549900" y="3492500"/>
          <p14:tracePt t="385751" x="5589588" y="3492500"/>
          <p14:tracePt t="385759" x="5597525" y="3492500"/>
          <p14:tracePt t="385767" x="5621338" y="3492500"/>
          <p14:tracePt t="385776" x="5637213" y="3492500"/>
          <p14:tracePt t="385808" x="5645150" y="3492500"/>
          <p14:tracePt t="385824" x="5668963" y="3492500"/>
          <p14:tracePt t="385831" x="5676900" y="3484563"/>
          <p14:tracePt t="385847" x="5684838" y="3484563"/>
          <p14:tracePt t="385857" x="5700713" y="3484563"/>
          <p14:tracePt t="385863" x="5708650" y="3468688"/>
          <p14:tracePt t="385888" x="5716588" y="3468688"/>
          <p14:tracePt t="385999" x="5732463" y="3468688"/>
          <p14:tracePt t="386055" x="5740400" y="3468688"/>
          <p14:tracePt t="386079" x="5749925" y="3468688"/>
          <p14:tracePt t="386095" x="5757863" y="3468688"/>
          <p14:tracePt t="386111" x="5773738" y="3468688"/>
          <p14:tracePt t="386127" x="5781675" y="3468688"/>
          <p14:tracePt t="386143" x="5805488" y="3468688"/>
          <p14:tracePt t="386151" x="5813425" y="3468688"/>
          <p14:tracePt t="386159" x="5837238" y="3468688"/>
          <p14:tracePt t="386176" x="5900738" y="3468688"/>
          <p14:tracePt t="386183" x="5964238" y="3468688"/>
          <p14:tracePt t="386191" x="6027738" y="3468688"/>
          <p14:tracePt t="386199" x="6091238" y="3468688"/>
          <p14:tracePt t="386207" x="6140450" y="3476625"/>
          <p14:tracePt t="386214" x="6188075" y="3476625"/>
          <p14:tracePt t="386223" x="6196013" y="3476625"/>
          <p14:tracePt t="386230" x="6203950" y="3476625"/>
          <p14:tracePt t="386344" x="6211888" y="3476625"/>
          <p14:tracePt t="386360" x="6227763" y="3476625"/>
          <p14:tracePt t="386376" x="6235700" y="3476625"/>
          <p14:tracePt t="386415" x="6243638" y="3476625"/>
          <p14:tracePt t="386439" x="6251575" y="3476625"/>
          <p14:tracePt t="386456" x="6267450" y="3476625"/>
          <p14:tracePt t="386472" x="6275388" y="3476625"/>
          <p14:tracePt t="386479" x="6283325" y="3476625"/>
          <p14:tracePt t="386488" x="6291263" y="3476625"/>
          <p14:tracePt t="386495" x="6307138" y="3476625"/>
          <p14:tracePt t="386503" x="6315075" y="3476625"/>
          <p14:tracePt t="386511" x="6323013" y="3476625"/>
          <p14:tracePt t="386519" x="6346825" y="3476625"/>
          <p14:tracePt t="386527" x="6362700" y="3476625"/>
          <p14:tracePt t="386543" x="6370638" y="3476625"/>
          <p14:tracePt t="386551" x="6378575" y="3492500"/>
          <p14:tracePt t="386567" x="6394450" y="3492500"/>
          <p14:tracePt t="386583" x="6402388" y="3492500"/>
          <p14:tracePt t="386592" x="6410325" y="3492500"/>
          <p14:tracePt t="386599" x="6426200" y="3500438"/>
          <p14:tracePt t="386607" x="6434138" y="3500438"/>
          <p14:tracePt t="386615" x="6442075" y="3500438"/>
          <p14:tracePt t="386625" x="6451600" y="3500438"/>
          <p14:tracePt t="386631" x="6475413" y="3500438"/>
          <p14:tracePt t="386641" x="6499225" y="3500438"/>
          <p14:tracePt t="386647" x="6515100" y="3500438"/>
          <p14:tracePt t="386658" x="6523038" y="3500438"/>
          <p14:tracePt t="386663" x="6530975" y="3508375"/>
          <p14:tracePt t="386672" x="6546850" y="3508375"/>
          <p14:tracePt t="386679" x="6554788" y="3508375"/>
          <p14:tracePt t="386703" x="6562725" y="3508375"/>
          <p14:tracePt t="386735" x="6570663" y="3508375"/>
          <p14:tracePt t="386743" x="6586538" y="3508375"/>
          <p14:tracePt t="386751" x="6594475" y="3508375"/>
          <p14:tracePt t="386767" x="6602413" y="3508375"/>
          <p14:tracePt t="386776" x="6618288" y="3508375"/>
          <p14:tracePt t="386783" x="6626225" y="3508375"/>
          <p14:tracePt t="386807" x="6634163" y="3508375"/>
          <p14:tracePt t="386999" x="6657975" y="3508375"/>
          <p14:tracePt t="387015" x="6665913" y="3508375"/>
          <p14:tracePt t="387024" x="6681788" y="3508375"/>
          <p14:tracePt t="387031" x="6689725" y="3508375"/>
          <p14:tracePt t="387040" x="6697663" y="3508375"/>
          <p14:tracePt t="387047" x="6713538" y="3508375"/>
          <p14:tracePt t="387057" x="6721475" y="3508375"/>
          <p14:tracePt t="387072" x="6729413" y="3508375"/>
          <p14:tracePt t="387088" x="6737350" y="3508375"/>
          <p14:tracePt t="387159" x="6745288" y="3508375"/>
          <p14:tracePt t="387175" x="6761163" y="3508375"/>
          <p14:tracePt t="387191" x="6769100" y="3508375"/>
          <p14:tracePt t="387199" x="6777038" y="3508375"/>
          <p14:tracePt t="387215" x="6794500" y="3508375"/>
          <p14:tracePt t="387231" x="6802438" y="3508375"/>
          <p14:tracePt t="387240" x="6810375" y="3508375"/>
          <p14:tracePt t="387247" x="6818313" y="3508375"/>
          <p14:tracePt t="387263" x="6826250" y="3508375"/>
          <p14:tracePt t="387327" x="6842125" y="3508375"/>
          <p14:tracePt t="387335" x="6850063" y="3508375"/>
          <p14:tracePt t="387343" x="6858000" y="3508375"/>
          <p14:tracePt t="387351" x="6881813" y="3508375"/>
          <p14:tracePt t="387359" x="6897688" y="3516313"/>
          <p14:tracePt t="387367" x="6905625" y="3516313"/>
          <p14:tracePt t="387383" x="6913563" y="3516313"/>
          <p14:tracePt t="387688" x="6905625" y="3516313"/>
          <p14:tracePt t="387695" x="6889750" y="3516313"/>
          <p14:tracePt t="387707" x="6865938" y="3516313"/>
          <p14:tracePt t="387718" x="6858000" y="3516313"/>
          <p14:tracePt t="388039" x="6850063" y="3508375"/>
          <p14:tracePt t="388072" x="6834188" y="3508375"/>
          <p14:tracePt t="388079" x="6826250" y="3508375"/>
          <p14:tracePt t="388090" x="6802438" y="3508375"/>
          <p14:tracePt t="388095" x="6794500" y="3508375"/>
          <p14:tracePt t="388103" x="6769100" y="3508375"/>
          <p14:tracePt t="388110" x="6745288" y="3508375"/>
          <p14:tracePt t="388118" x="6705600" y="3508375"/>
          <p14:tracePt t="388126" x="6657975" y="3508375"/>
          <p14:tracePt t="388134" x="6594475" y="3508375"/>
          <p14:tracePt t="388143" x="6554788" y="3508375"/>
          <p14:tracePt t="388150" x="6515100" y="3508375"/>
          <p14:tracePt t="388159" x="6467475" y="3508375"/>
          <p14:tracePt t="388166" x="6442075" y="3508375"/>
          <p14:tracePt t="388175" x="6434138" y="3508375"/>
          <p14:tracePt t="388182" x="6426200" y="3508375"/>
          <p14:tracePt t="388191" x="6410325" y="3508375"/>
          <p14:tracePt t="388206" x="6386513" y="3508375"/>
          <p14:tracePt t="388214" x="6378575" y="3508375"/>
          <p14:tracePt t="388224" x="6354763" y="3508375"/>
          <p14:tracePt t="388230" x="6330950" y="3508375"/>
          <p14:tracePt t="388239" x="6291263" y="3508375"/>
          <p14:tracePt t="388246" x="6251575" y="3508375"/>
          <p14:tracePt t="388256" x="6188075" y="3508375"/>
          <p14:tracePt t="388262" x="6140450" y="3508375"/>
          <p14:tracePt t="388271" x="6100763" y="3508375"/>
          <p14:tracePt t="388278" x="6075363" y="3508375"/>
          <p14:tracePt t="388286" x="6051550" y="3508375"/>
          <p14:tracePt t="388294" x="6035675" y="3508375"/>
          <p14:tracePt t="388350" x="6027738" y="3508375"/>
          <p14:tracePt t="388366" x="6003925" y="3508375"/>
          <p14:tracePt t="388375" x="5995988" y="3508375"/>
          <p14:tracePt t="388382" x="5972175" y="3508375"/>
          <p14:tracePt t="388391" x="5932488" y="3508375"/>
          <p14:tracePt t="388398" x="5884863" y="3508375"/>
          <p14:tracePt t="388406" x="5837238" y="3508375"/>
          <p14:tracePt t="388414" x="5805488" y="3508375"/>
          <p14:tracePt t="388424" x="5757863" y="3508375"/>
          <p14:tracePt t="388430" x="5732463" y="3508375"/>
          <p14:tracePt t="388439" x="5708650" y="3500438"/>
          <p14:tracePt t="388446" x="5700713" y="3500438"/>
          <p14:tracePt t="388456" x="5684838" y="3500438"/>
          <p14:tracePt t="388502" x="5676900" y="3500438"/>
          <p14:tracePt t="388510" x="5668963" y="3500438"/>
          <p14:tracePt t="388518" x="5661025" y="3500438"/>
          <p14:tracePt t="388534" x="5637213" y="3500438"/>
          <p14:tracePt t="388542" x="5621338" y="3500438"/>
          <p14:tracePt t="388550" x="5613400" y="3500438"/>
          <p14:tracePt t="388558" x="5605463" y="3500438"/>
          <p14:tracePt t="388706" x="5597525" y="3500438"/>
          <p14:tracePt t="388807" x="5597525" y="3508375"/>
          <p14:tracePt t="388934" x="5605463" y="3508375"/>
          <p14:tracePt t="388943" x="5613400" y="3524250"/>
          <p14:tracePt t="388950" x="5629275" y="3524250"/>
          <p14:tracePt t="388959" x="5637213" y="3524250"/>
          <p14:tracePt t="388966" x="5676900" y="3524250"/>
          <p14:tracePt t="388977" x="5700713" y="3524250"/>
          <p14:tracePt t="388983" x="5740400" y="3532188"/>
          <p14:tracePt t="388991" x="5765800" y="3532188"/>
          <p14:tracePt t="388998" x="5789613" y="3532188"/>
          <p14:tracePt t="389007" x="5797550" y="3532188"/>
          <p14:tracePt t="389014" x="5813425" y="3532188"/>
          <p14:tracePt t="389024" x="5821363" y="3532188"/>
          <p14:tracePt t="389039" x="5829300" y="3532188"/>
          <p14:tracePt t="389046" x="5845175" y="3532188"/>
          <p14:tracePt t="389056" x="5853113" y="3532188"/>
          <p14:tracePt t="389062" x="5861050" y="3532188"/>
          <p14:tracePt t="389071" x="5868988" y="3532188"/>
          <p14:tracePt t="389078" x="5884863" y="3532188"/>
          <p14:tracePt t="389094" x="5892800" y="3532188"/>
          <p14:tracePt t="389102" x="5908675" y="3532188"/>
          <p14:tracePt t="389110" x="5924550" y="3532188"/>
          <p14:tracePt t="389223" x="5916613" y="3532188"/>
          <p14:tracePt t="389230" x="5892800" y="3532188"/>
          <p14:tracePt t="389240" x="5853113" y="3532188"/>
          <p14:tracePt t="389246" x="5813425" y="3532188"/>
          <p14:tracePt t="389255" x="5789613" y="3532188"/>
          <p14:tracePt t="389263" x="5765800" y="3532188"/>
          <p14:tracePt t="389271" x="5724525" y="3532188"/>
          <p14:tracePt t="389278" x="5676900" y="3532188"/>
          <p14:tracePt t="389286" x="5653088" y="3532188"/>
          <p14:tracePt t="389294" x="5629275" y="3516313"/>
          <p14:tracePt t="389303" x="5605463" y="3516313"/>
          <p14:tracePt t="389310" x="5581650" y="3516313"/>
          <p14:tracePt t="389319" x="5573713" y="3516313"/>
          <p14:tracePt t="389335" x="5565775" y="3516313"/>
          <p14:tracePt t="389375" x="5549900" y="3516313"/>
          <p14:tracePt t="389382" x="5541963" y="3516313"/>
          <p14:tracePt t="389391" x="5534025" y="3516313"/>
          <p14:tracePt t="389398" x="5518150" y="3516313"/>
          <p14:tracePt t="389408" x="5510213" y="3516313"/>
          <p14:tracePt t="389414" x="5502275" y="3516313"/>
          <p14:tracePt t="389424" x="5494338" y="3516313"/>
          <p14:tracePt t="389430" x="5478463" y="3516313"/>
          <p14:tracePt t="389440" x="5470525" y="3516313"/>
          <p14:tracePt t="389446" x="5462588" y="3516313"/>
          <p14:tracePt t="389456" x="5454650" y="3516313"/>
          <p14:tracePt t="389462" x="5438775" y="3516313"/>
          <p14:tracePt t="389478" x="5430838" y="3516313"/>
          <p14:tracePt t="389486" x="5422900" y="3516313"/>
          <p14:tracePt t="389494" x="5407025" y="3516313"/>
          <p14:tracePt t="389502" x="5397500" y="3516313"/>
          <p14:tracePt t="389510" x="5373688" y="3516313"/>
          <p14:tracePt t="389518" x="5365750" y="3516313"/>
          <p14:tracePt t="389526" x="5334000" y="3516313"/>
          <p14:tracePt t="389534" x="5302250" y="3516313"/>
          <p14:tracePt t="389542" x="5278438" y="3516313"/>
          <p14:tracePt t="389550" x="5238750" y="3516313"/>
          <p14:tracePt t="389558" x="5222875" y="3516313"/>
          <p14:tracePt t="389566" x="5199063" y="3516313"/>
          <p14:tracePt t="389575" x="5175250" y="3516313"/>
          <p14:tracePt t="389614" x="5167313" y="3516313"/>
          <p14:tracePt t="389639" x="5159375" y="3516313"/>
          <p14:tracePt t="389646" x="5135563" y="3516313"/>
          <p14:tracePt t="389656" x="5127625" y="3516313"/>
          <p14:tracePt t="389662" x="5103813" y="3516313"/>
          <p14:tracePt t="389671" x="5080000" y="3516313"/>
          <p14:tracePt t="389678" x="5064125" y="3516313"/>
          <p14:tracePt t="389686" x="5038725" y="3516313"/>
          <p14:tracePt t="389694" x="5030788" y="3516313"/>
          <p14:tracePt t="389702" x="5022850" y="3516313"/>
          <p14:tracePt t="389710" x="5006975" y="3516313"/>
          <p14:tracePt t="389759" x="4999038" y="3516313"/>
          <p14:tracePt t="389767" x="4991100" y="3516313"/>
          <p14:tracePt t="389774" x="4983163" y="3516313"/>
          <p14:tracePt t="389790" x="4967288" y="3516313"/>
          <p14:tracePt t="389944" x="4983163" y="3516313"/>
          <p14:tracePt t="389951" x="5006975" y="3516313"/>
          <p14:tracePt t="389959" x="5046663" y="3516313"/>
          <p14:tracePt t="389966" x="5095875" y="3516313"/>
          <p14:tracePt t="389975" x="5119688" y="3516313"/>
          <p14:tracePt t="389983" x="5167313" y="3516313"/>
          <p14:tracePt t="389991" x="5199063" y="3516313"/>
          <p14:tracePt t="389998" x="5246688" y="3516313"/>
          <p14:tracePt t="390008" x="5270500" y="3516313"/>
          <p14:tracePt t="390014" x="5310188" y="3516313"/>
          <p14:tracePt t="390025" x="5349875" y="3516313"/>
          <p14:tracePt t="390030" x="5373688" y="3516313"/>
          <p14:tracePt t="390041" x="5414963" y="3516313"/>
          <p14:tracePt t="390046" x="5438775" y="3516313"/>
          <p14:tracePt t="390057" x="5462588" y="3516313"/>
          <p14:tracePt t="390063" x="5486400" y="3516313"/>
          <p14:tracePt t="390071" x="5526088" y="3516313"/>
          <p14:tracePt t="390078" x="5573713" y="3516313"/>
          <p14:tracePt t="390086" x="5637213" y="3516313"/>
          <p14:tracePt t="390094" x="5676900" y="3516313"/>
          <p14:tracePt t="390103" x="5740400" y="3516313"/>
          <p14:tracePt t="390110" x="5781675" y="3516313"/>
          <p14:tracePt t="390118" x="5845175" y="3516313"/>
          <p14:tracePt t="390126" x="5892800" y="3516313"/>
          <p14:tracePt t="390134" x="5932488" y="3516313"/>
          <p14:tracePt t="390143" x="5980113" y="3516313"/>
          <p14:tracePt t="390161" x="6043613" y="3516313"/>
          <p14:tracePt t="390166" x="6067425" y="3516313"/>
          <p14:tracePt t="390175" x="6075363" y="3516313"/>
          <p14:tracePt t="390183" x="6091238" y="3508375"/>
          <p14:tracePt t="390191" x="6100763" y="3508375"/>
          <p14:tracePt t="390224" x="6108700" y="3508375"/>
          <p14:tracePt t="390240" x="6116638" y="3500438"/>
          <p14:tracePt t="390256" x="6116638" y="3492500"/>
          <p14:tracePt t="390263" x="6124575" y="3492500"/>
          <p14:tracePt t="390271" x="6132513" y="3492500"/>
          <p14:tracePt t="390278" x="6140450" y="3484563"/>
          <p14:tracePt t="390286" x="6148388" y="3484563"/>
          <p14:tracePt t="390294" x="6164263" y="3484563"/>
          <p14:tracePt t="390303" x="6164263" y="3476625"/>
          <p14:tracePt t="390310" x="6180138" y="3476625"/>
          <p14:tracePt t="390318" x="6203950" y="3460750"/>
          <p14:tracePt t="390334" x="6211888" y="3460750"/>
          <p14:tracePt t="390350" x="6219825" y="3460750"/>
          <p14:tracePt t="390366" x="6243638" y="3460750"/>
          <p14:tracePt t="390383" x="6243638" y="3452813"/>
          <p14:tracePt t="390391" x="6251575" y="3452813"/>
          <p14:tracePt t="390398" x="6275388" y="3452813"/>
          <p14:tracePt t="390408" x="6299200" y="3452813"/>
          <p14:tracePt t="390414" x="6315075" y="3452813"/>
          <p14:tracePt t="390425" x="6354763" y="3452813"/>
          <p14:tracePt t="390430" x="6362700" y="3452813"/>
          <p14:tracePt t="390441" x="6386513" y="3452813"/>
          <p14:tracePt t="390446" x="6394450" y="3452813"/>
          <p14:tracePt t="390463" x="6410325" y="3452813"/>
          <p14:tracePt t="390471" x="6418263" y="3452813"/>
          <p14:tracePt t="390494" x="6426200" y="3452813"/>
          <p14:tracePt t="390502" x="6442075" y="3444875"/>
          <p14:tracePt t="390510" x="6467475" y="3444875"/>
          <p14:tracePt t="390518" x="6491288" y="3444875"/>
          <p14:tracePt t="390526" x="6515100" y="3444875"/>
          <p14:tracePt t="390534" x="6554788" y="3444875"/>
          <p14:tracePt t="390543" x="6602413" y="3444875"/>
          <p14:tracePt t="390550" x="6634163" y="3444875"/>
          <p14:tracePt t="390559" x="6650038" y="3444875"/>
          <p14:tracePt t="390566" x="6657975" y="3444875"/>
          <p14:tracePt t="390574" x="6665913" y="3444875"/>
          <p14:tracePt t="390630" x="6681788" y="3444875"/>
          <p14:tracePt t="390640" x="6689725" y="3444875"/>
          <p14:tracePt t="390646" x="6713538" y="3444875"/>
          <p14:tracePt t="390656" x="6737350" y="3444875"/>
          <p14:tracePt t="390663" x="6769100" y="3444875"/>
          <p14:tracePt t="390671" x="6802438" y="3444875"/>
          <p14:tracePt t="390678" x="6810375" y="3444875"/>
          <p14:tracePt t="390686" x="6834188" y="3444875"/>
          <p14:tracePt t="390774" x="6850063" y="3444875"/>
          <p14:tracePt t="390806" x="6858000" y="3444875"/>
          <p14:tracePt t="390814" x="6865938" y="3452813"/>
          <p14:tracePt t="390824" x="6873875" y="3460750"/>
          <p14:tracePt t="390911" x="6881813" y="3468688"/>
          <p14:tracePt t="390967" x="6881813" y="3476625"/>
          <p14:tracePt t="390990" x="6881813" y="3484563"/>
          <p14:tracePt t="390998" x="6889750" y="3492500"/>
          <p14:tracePt t="391023" x="6889750" y="3500438"/>
          <p14:tracePt t="391040" x="6897688" y="3516313"/>
          <p14:tracePt t="391055" x="6905625" y="3524250"/>
          <p14:tracePt t="391062" x="6921500" y="3532188"/>
          <p14:tracePt t="391078" x="6937375" y="3540125"/>
          <p14:tracePt t="391094" x="6937375" y="3548063"/>
          <p14:tracePt t="391118" x="6945313" y="3548063"/>
          <p14:tracePt t="391166" x="6945313" y="3556000"/>
          <p14:tracePt t="391206" x="6945313" y="3571875"/>
          <p14:tracePt t="391431" x="6945313" y="3579813"/>
          <p14:tracePt t="391441" x="6945313" y="3587750"/>
          <p14:tracePt t="391510" x="6953250" y="3587750"/>
          <p14:tracePt t="391534" x="6961188" y="3605213"/>
          <p14:tracePt t="391623" x="6961188" y="3613150"/>
          <p14:tracePt t="391654" x="6961188" y="3621088"/>
          <p14:tracePt t="391670" x="6961188" y="3629025"/>
          <p14:tracePt t="391678" x="6961188" y="3636963"/>
          <p14:tracePt t="391726" x="6961188" y="3652838"/>
          <p14:tracePt t="391782" x="6961188" y="3660775"/>
          <p14:tracePt t="391791" x="6961188" y="3668713"/>
          <p14:tracePt t="391807" x="6961188" y="3676650"/>
          <p14:tracePt t="391823" x="6961188" y="3692525"/>
          <p14:tracePt t="391830" x="6961188" y="3716338"/>
          <p14:tracePt t="391840" x="6961188" y="3724275"/>
          <p14:tracePt t="391846" x="6961188" y="3748088"/>
          <p14:tracePt t="391855" x="6961188" y="3756025"/>
          <p14:tracePt t="391863" x="6961188" y="3763963"/>
          <p14:tracePt t="391871" x="6961188" y="3779838"/>
          <p14:tracePt t="391878" x="6961188" y="3787775"/>
          <p14:tracePt t="391886" x="6961188" y="3795713"/>
          <p14:tracePt t="391902" x="6961188" y="3811588"/>
          <p14:tracePt t="391910" x="6961188" y="3819525"/>
          <p14:tracePt t="391959" x="6961188" y="3827463"/>
          <p14:tracePt t="391966" x="6969125" y="3835400"/>
          <p14:tracePt t="392014" x="6969125" y="3851275"/>
          <p14:tracePt t="392030" x="6969125" y="3859213"/>
          <p14:tracePt t="392062" x="6969125" y="3875088"/>
          <p14:tracePt t="392070" x="6961188" y="3875088"/>
          <p14:tracePt t="392078" x="6937375" y="3898900"/>
          <p14:tracePt t="392086" x="6929438" y="3898900"/>
          <p14:tracePt t="392094" x="6905625" y="3898900"/>
          <p14:tracePt t="392102" x="6889750" y="3914775"/>
          <p14:tracePt t="392110" x="6881813" y="3914775"/>
          <p14:tracePt t="392118" x="6873875" y="3914775"/>
          <p14:tracePt t="392134" x="6858000" y="3922713"/>
          <p14:tracePt t="392142" x="6850063" y="3922713"/>
          <p14:tracePt t="393526" x="6858000" y="3914775"/>
          <p14:tracePt t="394390" x="6873875" y="3914775"/>
          <p14:tracePt t="394398" x="6889750" y="3922713"/>
          <p14:tracePt t="394414" x="6897688" y="3938588"/>
          <p14:tracePt t="394422" x="6905625" y="3948113"/>
          <p14:tracePt t="394429" x="6921500" y="3963988"/>
          <p14:tracePt t="394439" x="6937375" y="3971925"/>
          <p14:tracePt t="394454" x="6945313" y="3987800"/>
          <p14:tracePt t="394461" x="6961188" y="3987800"/>
          <p14:tracePt t="394469" x="6961188" y="3995738"/>
          <p14:tracePt t="394477" x="6969125" y="4003675"/>
          <p14:tracePt t="394493" x="6977063" y="4011613"/>
          <p14:tracePt t="395662" x="6985000" y="4011613"/>
          <p14:tracePt t="395678" x="6985000" y="4003675"/>
          <p14:tracePt t="395686" x="6985000" y="3995738"/>
          <p14:tracePt t="395694" x="6985000" y="3987800"/>
          <p14:tracePt t="395710" x="6985000" y="3979863"/>
          <p14:tracePt t="395742" x="6985000" y="3971925"/>
          <p14:tracePt t="396638" x="6985000" y="3956050"/>
          <p14:tracePt t="396658" x="6985000" y="3948113"/>
          <p14:tracePt t="396669" x="6985000" y="3938588"/>
          <p14:tracePt t="396678" x="6969125" y="3922713"/>
          <p14:tracePt t="396694" x="6969125" y="3914775"/>
          <p14:tracePt t="396710" x="6969125" y="3890963"/>
          <p14:tracePt t="396717" x="6961188" y="3883025"/>
          <p14:tracePt t="396726" x="6961188" y="3859213"/>
          <p14:tracePt t="396734" x="6953250" y="3851275"/>
          <p14:tracePt t="396765" x="6945313" y="3835400"/>
          <p14:tracePt t="396806" x="6945313" y="3827463"/>
          <p14:tracePt t="396838" x="6945313" y="3819525"/>
          <p14:tracePt t="396950" x="6945313" y="3811588"/>
          <p14:tracePt t="396966" x="6945313" y="3795713"/>
          <p14:tracePt t="396981" x="6937375" y="3779838"/>
          <p14:tracePt t="397014" x="6929438" y="3771900"/>
          <p14:tracePt t="397045" x="6929438" y="3763963"/>
          <p14:tracePt t="397077" x="6929438" y="3756025"/>
          <p14:tracePt t="397101" x="6929438" y="3748088"/>
          <p14:tracePt t="397117" x="6929438" y="3732213"/>
          <p14:tracePt t="397134" x="6929438" y="3724275"/>
          <p14:tracePt t="397149" x="6929438" y="3708400"/>
          <p14:tracePt t="397181" x="6937375" y="3700463"/>
          <p14:tracePt t="397197" x="6937375" y="3692525"/>
          <p14:tracePt t="397214" x="6929438" y="3692525"/>
          <p14:tracePt t="397223" x="6921500" y="3684588"/>
          <p14:tracePt t="397229" x="6921500" y="3676650"/>
          <p14:tracePt t="397245" x="6913563" y="3660775"/>
          <p14:tracePt t="397255" x="6913563" y="3652838"/>
          <p14:tracePt t="397269" x="6913563" y="3644900"/>
          <p14:tracePt t="397277" x="6913563" y="3636963"/>
          <p14:tracePt t="397294" x="6921500" y="3629025"/>
          <p14:tracePt t="397606" x="6921500" y="3621088"/>
          <p14:tracePt t="397614" x="6929438" y="3613150"/>
          <p14:tracePt t="397638" x="6937375" y="3595688"/>
          <p14:tracePt t="397645" x="6953250" y="3595688"/>
          <p14:tracePt t="398061" x="6961188" y="3579813"/>
          <p14:tracePt t="400190" x="6953250" y="3579813"/>
          <p14:tracePt t="400221" x="6945313" y="3587750"/>
          <p14:tracePt t="400229" x="6945313" y="3595688"/>
          <p14:tracePt t="400254" x="6945313" y="3605213"/>
          <p14:tracePt t="400309" x="6945313" y="3621088"/>
          <p14:tracePt t="400326" x="6945313" y="3629025"/>
          <p14:tracePt t="400333" x="6945313" y="3636963"/>
          <p14:tracePt t="400342" x="6945313" y="3660775"/>
          <p14:tracePt t="400349" x="6945313" y="3684588"/>
          <p14:tracePt t="400365" x="6945313" y="3692525"/>
          <p14:tracePt t="400375" x="6945313" y="3708400"/>
          <p14:tracePt t="400391" x="6945313" y="3716338"/>
          <p14:tracePt t="400397" x="6945313" y="3732213"/>
          <p14:tracePt t="400408" x="6945313" y="3740150"/>
          <p14:tracePt t="400413" x="6945313" y="3748088"/>
          <p14:tracePt t="400423" x="6945313" y="3756025"/>
          <p14:tracePt t="400445" x="6945313" y="3763963"/>
          <p14:tracePt t="400469" x="6945313" y="3779838"/>
          <p14:tracePt t="400493" x="6945313" y="3787775"/>
          <p14:tracePt t="400508" x="6937375" y="3803650"/>
          <p14:tracePt t="400516" x="6929438" y="3819525"/>
          <p14:tracePt t="400525" x="6921500" y="3835400"/>
          <p14:tracePt t="400532" x="6921500" y="3843338"/>
          <p14:tracePt t="400541" x="6913563" y="3859213"/>
          <p14:tracePt t="400557" x="6905625" y="3875088"/>
          <p14:tracePt t="400573" x="6897688" y="3875088"/>
          <p14:tracePt t="400580" x="6889750" y="3890963"/>
          <p14:tracePt t="400590" x="6873875" y="3898900"/>
          <p14:tracePt t="400596" x="6865938" y="3906838"/>
          <p14:tracePt t="400606" x="6865938" y="3922713"/>
          <p14:tracePt t="400613" x="6858000" y="3938588"/>
          <p14:tracePt t="400644" x="6842125" y="3956050"/>
          <p14:tracePt t="400997" x="6850063" y="3956050"/>
          <p14:tracePt t="401007" x="6865938" y="3971925"/>
          <p14:tracePt t="401053" x="6873875" y="3971925"/>
          <p14:tracePt t="401093" x="6881813" y="3971925"/>
          <p14:tracePt t="401101" x="6889750" y="3971925"/>
          <p14:tracePt t="401109" x="6889750" y="3979863"/>
          <p14:tracePt t="401117" x="6913563" y="3979863"/>
          <p14:tracePt t="401126" x="6921500" y="3979863"/>
          <p14:tracePt t="401133" x="6929438" y="3979863"/>
          <p14:tracePt t="401141" x="6945313" y="3987800"/>
          <p14:tracePt t="401149" x="6953250" y="3987800"/>
          <p14:tracePt t="401160" x="6961188" y="3987800"/>
          <p14:tracePt t="401164" x="6977063" y="3987800"/>
          <p14:tracePt t="401174" x="7000875" y="3987800"/>
          <p14:tracePt t="401180" x="7008813" y="4003675"/>
          <p14:tracePt t="401197" x="7016750" y="4003675"/>
          <p14:tracePt t="401206" x="7032625" y="4003675"/>
          <p14:tracePt t="401485" x="7040563" y="3995738"/>
          <p14:tracePt t="401501" x="7040563" y="3979863"/>
          <p14:tracePt t="401517" x="7048500" y="3979863"/>
          <p14:tracePt t="401557" x="7056438" y="3971925"/>
          <p14:tracePt t="401581" x="7072313" y="3971925"/>
          <p14:tracePt t="401590" x="7080250" y="3971925"/>
          <p14:tracePt t="401629" x="7096125" y="3963988"/>
          <p14:tracePt t="401637" x="7104063" y="3956050"/>
          <p14:tracePt t="401653" x="7119938" y="3948113"/>
          <p14:tracePt t="401669" x="7145338" y="3948113"/>
          <p14:tracePt t="401677" x="7161213" y="3948113"/>
          <p14:tracePt t="401693" x="7169150" y="3948113"/>
          <p14:tracePt t="401701" x="7177088" y="3948113"/>
          <p14:tracePt t="401789" x="7192963" y="3948113"/>
          <p14:tracePt t="401837" x="7200900" y="3948113"/>
          <p14:tracePt t="401885" x="7208838" y="3948113"/>
          <p14:tracePt t="401901" x="7216775" y="3948113"/>
          <p14:tracePt t="401925" x="7232650" y="3948113"/>
          <p14:tracePt t="401933" x="7240588" y="3948113"/>
          <p14:tracePt t="401997" x="7248525" y="3948113"/>
          <p14:tracePt t="402021" x="7264400" y="3948113"/>
          <p14:tracePt t="402029" x="7272338" y="3948113"/>
          <p14:tracePt t="402053" x="7280275" y="3948113"/>
          <p14:tracePt t="402133" x="7288213" y="3948113"/>
          <p14:tracePt t="402149" x="7304088" y="3948113"/>
          <p14:tracePt t="402165" x="7312025" y="3948113"/>
          <p14:tracePt t="403085" x="7312025" y="3938588"/>
          <p14:tracePt t="404109" x="7296150" y="3948113"/>
          <p14:tracePt t="404116" x="7288213" y="3948113"/>
          <p14:tracePt t="404125" x="7280275" y="3948113"/>
          <p14:tracePt t="404133" x="7264400" y="3948113"/>
          <p14:tracePt t="404158" x="7256463" y="3963988"/>
          <p14:tracePt t="404164" x="7248525" y="3963988"/>
          <p14:tracePt t="404181" x="7224713" y="3963988"/>
          <p14:tracePt t="404190" x="7224713" y="3971925"/>
          <p14:tracePt t="404196" x="7200900" y="3971925"/>
          <p14:tracePt t="404205" x="7192963" y="3971925"/>
          <p14:tracePt t="404213" x="7153275" y="3971925"/>
          <p14:tracePt t="404221" x="7135813" y="3971925"/>
          <p14:tracePt t="404228" x="7119938" y="3971925"/>
          <p14:tracePt t="404237" x="7104063" y="3971925"/>
          <p14:tracePt t="404245" x="7080250" y="3971925"/>
          <p14:tracePt t="404308" x="7072313" y="3971925"/>
          <p14:tracePt t="404325" x="7064375" y="3971925"/>
          <p14:tracePt t="404333" x="7048500" y="3971925"/>
          <p14:tracePt t="404341" x="7040563" y="3971925"/>
          <p14:tracePt t="404348" x="7032625" y="3971925"/>
          <p14:tracePt t="404364" x="7024688" y="3971925"/>
          <p14:tracePt t="404375" x="7008813" y="3971925"/>
          <p14:tracePt t="404390" x="7000875" y="3971925"/>
          <p14:tracePt t="404421" x="6992938" y="3971925"/>
          <p14:tracePt t="404428" x="6985000" y="3971925"/>
          <p14:tracePt t="404436" x="6969125" y="3971925"/>
          <p14:tracePt t="404452" x="6961188" y="3971925"/>
          <p14:tracePt t="404460" x="6953250" y="3971925"/>
          <p14:tracePt t="404468" x="6929438" y="3971925"/>
          <p14:tracePt t="404476" x="6921500" y="3971925"/>
          <p14:tracePt t="404484" x="6905625" y="3971925"/>
          <p14:tracePt t="404492" x="6881813" y="3971925"/>
          <p14:tracePt t="404524" x="6873875" y="3971925"/>
          <p14:tracePt t="404613" x="6865938" y="3971925"/>
          <p14:tracePt t="404701" x="6850063" y="3971925"/>
          <p14:tracePt t="404725" x="6842125" y="3971925"/>
          <p14:tracePt t="404748" x="6834188" y="3971925"/>
          <p14:tracePt t="404796" x="6826250" y="3971925"/>
          <p14:tracePt t="404806" x="6810375" y="3971925"/>
          <p14:tracePt t="404812" x="6784975" y="3971925"/>
          <p14:tracePt t="404828" x="6777038" y="3971925"/>
          <p14:tracePt t="405589" x="6794500" y="3971925"/>
          <p14:tracePt t="405597" x="6802438" y="3971925"/>
          <p14:tracePt t="405608" x="6810375" y="3971925"/>
          <p14:tracePt t="405621" x="6818313" y="3971925"/>
          <p14:tracePt t="405636" x="6834188" y="3971925"/>
          <p14:tracePt t="405644" x="6842125" y="3971925"/>
          <p14:tracePt t="405652" x="6850063" y="3971925"/>
          <p14:tracePt t="405660" x="6865938" y="3971925"/>
          <p14:tracePt t="405668" x="6881813" y="3979863"/>
          <p14:tracePt t="405748" x="6897688" y="3979863"/>
          <p14:tracePt t="405772" x="6921500" y="3979863"/>
          <p14:tracePt t="405789" x="6929438" y="3979863"/>
          <p14:tracePt t="405805" x="6937375" y="3979863"/>
          <p14:tracePt t="405940" x="6945313" y="3979863"/>
          <p14:tracePt t="405973" x="6961188" y="3979863"/>
          <p14:tracePt t="405990" x="6969125" y="3979863"/>
          <p14:tracePt t="406005" x="6977063" y="3979863"/>
          <p14:tracePt t="406228" x="6992938" y="3979863"/>
          <p14:tracePt t="406244" x="7000875" y="3979863"/>
          <p14:tracePt t="406260" x="7008813" y="3979863"/>
          <p14:tracePt t="406284" x="7016750" y="3979863"/>
          <p14:tracePt t="406308" x="7032625" y="3979863"/>
          <p14:tracePt t="406325" x="7040563" y="3979863"/>
          <p14:tracePt t="406341" x="7048500" y="3979863"/>
          <p14:tracePt t="406348" x="7056438" y="3979863"/>
          <p14:tracePt t="406364" x="7072313" y="3979863"/>
          <p14:tracePt t="406380" x="7080250" y="3979863"/>
          <p14:tracePt t="406396" x="7088188" y="3979863"/>
          <p14:tracePt t="406412" x="7096125" y="3979863"/>
          <p14:tracePt t="407236" x="7072313" y="3979863"/>
          <p14:tracePt t="407244" x="7064375" y="3995738"/>
          <p14:tracePt t="407260" x="7056438" y="3995738"/>
          <p14:tracePt t="407300" x="7032625" y="4003675"/>
          <p14:tracePt t="407364" x="7024688" y="4003675"/>
          <p14:tracePt t="407404" x="7008813" y="4011613"/>
          <p14:tracePt t="407452" x="7008813" y="4019550"/>
          <p14:tracePt t="408196" x="7000875" y="4027488"/>
          <p14:tracePt t="408220" x="6992938" y="4027488"/>
          <p14:tracePt t="408596" x="6985000" y="4027488"/>
          <p14:tracePt t="408676" x="6985000" y="4019550"/>
          <p14:tracePt t="408740" x="6985000" y="4011613"/>
          <p14:tracePt t="408757" x="6985000" y="4003675"/>
          <p14:tracePt t="408796" x="7000875" y="3987800"/>
          <p14:tracePt t="408868" x="7000875" y="3979863"/>
          <p14:tracePt t="408884" x="7000875" y="3971925"/>
          <p14:tracePt t="408893" x="7000875" y="3956050"/>
          <p14:tracePt t="408909" x="7000875" y="3948113"/>
          <p14:tracePt t="408916" x="7000875" y="3938588"/>
          <p14:tracePt t="408940" x="7000875" y="3922713"/>
          <p14:tracePt t="410067" x="6992938" y="3922713"/>
          <p14:tracePt t="410075" x="6977063" y="3906838"/>
          <p14:tracePt t="410083" x="6969125" y="3906838"/>
          <p14:tracePt t="410091" x="6961188" y="3906838"/>
          <p14:tracePt t="410108" x="6953250" y="3906838"/>
          <p14:tracePt t="410124" x="6937375" y="3906838"/>
          <p14:tracePt t="410147" x="6913563" y="3898900"/>
          <p14:tracePt t="410156" x="6889750" y="3898900"/>
          <p14:tracePt t="410163" x="6865938" y="3898900"/>
          <p14:tracePt t="410172" x="6826250" y="3898900"/>
          <p14:tracePt t="410179" x="6777038" y="3883025"/>
          <p14:tracePt t="410189" x="6705600" y="3883025"/>
          <p14:tracePt t="410195" x="6650038" y="3867150"/>
          <p14:tracePt t="410203" x="6586538" y="3851275"/>
          <p14:tracePt t="410211" x="6507163" y="3851275"/>
          <p14:tracePt t="410219" x="6434138" y="3835400"/>
          <p14:tracePt t="410227" x="6346825" y="3811588"/>
          <p14:tracePt t="410235" x="6275388" y="3811588"/>
          <p14:tracePt t="410243" x="6196013" y="3795713"/>
          <p14:tracePt t="410251" x="6132513" y="3763963"/>
          <p14:tracePt t="410259" x="6083300" y="3763963"/>
          <p14:tracePt t="410267" x="6011863" y="3756025"/>
          <p14:tracePt t="410275" x="5964238" y="3740150"/>
          <p14:tracePt t="410283" x="5932488" y="3732213"/>
          <p14:tracePt t="410291" x="5900738" y="3724275"/>
          <p14:tracePt t="410299" x="5861050" y="3724275"/>
          <p14:tracePt t="410308" x="5821363" y="3708400"/>
          <p14:tracePt t="410315" x="5789613" y="3708400"/>
          <p14:tracePt t="410324" x="5732463" y="3700463"/>
          <p14:tracePt t="410331" x="5700713" y="3692525"/>
          <p14:tracePt t="410339" x="5645150" y="3684588"/>
          <p14:tracePt t="410347" x="5613400" y="3676650"/>
          <p14:tracePt t="410356" x="5589588" y="3676650"/>
          <p14:tracePt t="410363" x="5565775" y="3676650"/>
          <p14:tracePt t="410372" x="5549900" y="3676650"/>
          <p14:tracePt t="410379" x="5541963" y="3668713"/>
          <p14:tracePt t="410388" x="5534025" y="3668713"/>
          <p14:tracePt t="410395" x="5526088" y="3668713"/>
          <p14:tracePt t="410403" x="5510213" y="3652838"/>
          <p14:tracePt t="410411" x="5486400" y="3652838"/>
          <p14:tracePt t="410427" x="5462588" y="3644900"/>
          <p14:tracePt t="410435" x="5454650" y="3644900"/>
          <p14:tracePt t="410443" x="5446713" y="3644900"/>
          <p14:tracePt t="410451" x="5438775" y="3644900"/>
          <p14:tracePt t="410459" x="5414963" y="3644900"/>
          <p14:tracePt t="410467" x="5389563" y="3629025"/>
          <p14:tracePt t="410475" x="5365750" y="3629025"/>
          <p14:tracePt t="410483" x="5334000" y="3621088"/>
          <p14:tracePt t="410491" x="5310188" y="3621088"/>
          <p14:tracePt t="410499" x="5302250" y="3605213"/>
          <p14:tracePt t="410508" x="5294313" y="3605213"/>
          <p14:tracePt t="410515" x="5278438" y="3605213"/>
          <p14:tracePt t="410588" x="5270500" y="3605213"/>
          <p14:tracePt t="410612" x="5262563" y="3605213"/>
          <p14:tracePt t="410620" x="5254625" y="3605213"/>
          <p14:tracePt t="410628" x="5246688" y="3605213"/>
          <p14:tracePt t="410644" x="5230813" y="3605213"/>
          <p14:tracePt t="410651" x="5222875" y="3605213"/>
          <p14:tracePt t="410660" x="5214938" y="3605213"/>
          <p14:tracePt t="410668" x="5199063" y="3605213"/>
          <p14:tracePt t="410676" x="5183188" y="3605213"/>
          <p14:tracePt t="410683" x="5167313" y="3605213"/>
          <p14:tracePt t="410692" x="5159375" y="3595688"/>
          <p14:tracePt t="410699" x="5143500" y="3595688"/>
          <p14:tracePt t="410709" x="5135563" y="3595688"/>
          <p14:tracePt t="410716" x="5127625" y="3595688"/>
          <p14:tracePt t="410724" x="5111750" y="3579813"/>
          <p14:tracePt t="410740" x="5103813" y="3579813"/>
          <p14:tracePt t="411036" x="5103813" y="3571875"/>
          <p14:tracePt t="411060" x="5103813" y="3556000"/>
          <p14:tracePt t="411076" x="5103813" y="3548063"/>
          <p14:tracePt t="411204" x="5119688" y="3548063"/>
          <p14:tracePt t="411211" x="5127625" y="3548063"/>
          <p14:tracePt t="411219" x="5143500" y="3548063"/>
          <p14:tracePt t="411228" x="5151438" y="3548063"/>
          <p14:tracePt t="411235" x="5167313" y="3556000"/>
          <p14:tracePt t="411252" x="5191125" y="3556000"/>
          <p14:tracePt t="411260" x="5214938" y="3556000"/>
          <p14:tracePt t="411268" x="5230813" y="3571875"/>
          <p14:tracePt t="411276" x="5262563" y="3571875"/>
          <p14:tracePt t="411284" x="5326063" y="3571875"/>
          <p14:tracePt t="411293" x="5373688" y="3587750"/>
          <p14:tracePt t="411299" x="5446713" y="3595688"/>
          <p14:tracePt t="411308" x="5526088" y="3605213"/>
          <p14:tracePt t="411315" x="5613400" y="3621088"/>
          <p14:tracePt t="411324" x="5708650" y="3629025"/>
          <p14:tracePt t="411332" x="5781675" y="3636963"/>
          <p14:tracePt t="411341" x="5845175" y="3652838"/>
          <p14:tracePt t="411347" x="5908675" y="3652838"/>
          <p14:tracePt t="411357" x="5932488" y="3652838"/>
          <p14:tracePt t="411364" x="5980113" y="3668713"/>
          <p14:tracePt t="411374" x="6019800" y="3668713"/>
          <p14:tracePt t="411379" x="6067425" y="3684588"/>
          <p14:tracePt t="411389" x="6108700" y="3684588"/>
          <p14:tracePt t="411396" x="6148388" y="3692525"/>
          <p14:tracePt t="411404" x="6203950" y="3700463"/>
          <p14:tracePt t="411411" x="6243638" y="3708400"/>
          <p14:tracePt t="411419" x="6291263" y="3708400"/>
          <p14:tracePt t="411427" x="6330950" y="3708400"/>
          <p14:tracePt t="411435" x="6346825" y="3724275"/>
          <p14:tracePt t="411484" x="6354763" y="3724275"/>
          <p14:tracePt t="411508" x="6362700" y="3724275"/>
          <p14:tracePt t="411515" x="6386513" y="3732213"/>
          <p14:tracePt t="411524" x="6402388" y="3748088"/>
          <p14:tracePt t="411531" x="6442075" y="3763963"/>
          <p14:tracePt t="411541" x="6483350" y="3763963"/>
          <p14:tracePt t="411547" x="6538913" y="3779838"/>
          <p14:tracePt t="411557" x="6594475" y="3795713"/>
          <p14:tracePt t="411564" x="6665913" y="3811588"/>
          <p14:tracePt t="411574" x="6705600" y="3811588"/>
          <p14:tracePt t="411579" x="6753225" y="3827463"/>
          <p14:tracePt t="411588" x="6777038" y="3827463"/>
          <p14:tracePt t="411595" x="6802438" y="3827463"/>
          <p14:tracePt t="411604" x="6810375" y="3827463"/>
          <p14:tracePt t="411619" x="6826250" y="3827463"/>
          <p14:tracePt t="411627" x="6834188" y="3835400"/>
          <p14:tracePt t="411635" x="6858000" y="3835400"/>
          <p14:tracePt t="411644" x="6881813" y="3835400"/>
          <p14:tracePt t="411651" x="6905625" y="3851275"/>
          <p14:tracePt t="411659" x="6945313" y="3851275"/>
          <p14:tracePt t="411667" x="7000875" y="3883025"/>
          <p14:tracePt t="411676" x="7072313" y="3898900"/>
          <p14:tracePt t="411684" x="7127875" y="3914775"/>
          <p14:tracePt t="411692" x="7185025" y="3922713"/>
          <p14:tracePt t="411699" x="7216775" y="3948113"/>
          <p14:tracePt t="411708" x="7240588" y="3948113"/>
          <p14:tracePt t="411715" x="7256463" y="3948113"/>
          <p14:tracePt t="411764" x="7256463" y="3956050"/>
          <p14:tracePt t="411828" x="7248525" y="3956050"/>
          <p14:tracePt t="411852" x="7240588" y="3956050"/>
          <p14:tracePt t="411908" x="7232650" y="3956050"/>
          <p14:tracePt t="411931" x="7224713" y="3956050"/>
          <p14:tracePt t="411947" x="7208838" y="3956050"/>
          <p14:tracePt t="411964" x="7200900" y="3956050"/>
          <p14:tracePt t="411976" x="7192963" y="3956050"/>
          <p14:tracePt t="412019" x="7177088" y="3956050"/>
          <p14:tracePt t="413619" x="7169150" y="3956050"/>
          <p14:tracePt t="413627" x="7161213" y="3956050"/>
          <p14:tracePt t="413675" x="7153275" y="3956050"/>
          <p14:tracePt t="413683" x="7135813" y="3956050"/>
          <p14:tracePt t="413692" x="7127875" y="3956050"/>
          <p14:tracePt t="413699" x="7119938" y="3956050"/>
          <p14:tracePt t="413707" x="7104063" y="3956050"/>
          <p14:tracePt t="413804" x="7096125" y="3956050"/>
          <p14:tracePt t="413819" x="7088188" y="3956050"/>
          <p14:tracePt t="413827" x="7080250" y="3956050"/>
          <p14:tracePt t="413867" x="7064375" y="3956050"/>
          <p14:tracePt t="413915" x="7040563" y="3956050"/>
          <p14:tracePt t="413931" x="7032625" y="3956050"/>
          <p14:tracePt t="413947" x="7024688" y="3956050"/>
          <p14:tracePt t="413987" x="7016750" y="3956050"/>
          <p14:tracePt t="414011" x="7016750" y="3963988"/>
          <p14:tracePt t="414035" x="7000875" y="3963988"/>
          <p14:tracePt t="414150" x="6992938" y="3963988"/>
          <p14:tracePt t="414163" x="6985000" y="3963988"/>
          <p14:tracePt t="414179" x="6977063" y="3963988"/>
          <p14:tracePt t="414187" x="6961188" y="3963988"/>
          <p14:tracePt t="414203" x="6953250" y="3963988"/>
          <p14:tracePt t="414211" x="6945313" y="3963988"/>
          <p14:tracePt t="414219" x="6929438" y="3971925"/>
          <p14:tracePt t="414227" x="6921500" y="3971925"/>
          <p14:tracePt t="414235" x="6913563" y="3971925"/>
          <p14:tracePt t="414243" x="6897688" y="3971925"/>
          <p14:tracePt t="414251" x="6873875" y="3971925"/>
          <p14:tracePt t="414267" x="6865938" y="3971925"/>
          <p14:tracePt t="414740" x="6881813" y="3971925"/>
          <p14:tracePt t="414758" x="6881813" y="3979863"/>
          <p14:tracePt t="414763" x="6881813" y="3987800"/>
          <p14:tracePt t="414773" x="6889750" y="3995738"/>
          <p14:tracePt t="414788" x="6897688" y="3995738"/>
          <p14:tracePt t="414804" x="6905625" y="3995738"/>
          <p14:tracePt t="414811" x="6921500" y="3995738"/>
          <p14:tracePt t="414827" x="6929438" y="3995738"/>
          <p14:tracePt t="414835" x="6937375" y="3995738"/>
          <p14:tracePt t="414843" x="6953250" y="3995738"/>
          <p14:tracePt t="414851" x="6961188" y="3995738"/>
          <p14:tracePt t="414867" x="6969125" y="3995738"/>
          <p14:tracePt t="414892" x="6977063" y="3995738"/>
          <p14:tracePt t="414899" x="6992938" y="3995738"/>
          <p14:tracePt t="414915" x="7000875" y="3995738"/>
          <p14:tracePt t="414925" x="7008813" y="3995738"/>
          <p14:tracePt t="414931" x="7032625" y="3995738"/>
          <p14:tracePt t="414941" x="7040563" y="3995738"/>
          <p14:tracePt t="414947" x="7056438" y="3995738"/>
          <p14:tracePt t="415059" x="7064375" y="3995738"/>
          <p14:tracePt t="415076" x="7072313" y="3995738"/>
          <p14:tracePt t="415092" x="7088188" y="3995738"/>
          <p14:tracePt t="415219" x="7096125" y="3995738"/>
          <p14:tracePt t="415244" x="7104063" y="3987800"/>
          <p14:tracePt t="415267" x="7119938" y="3987800"/>
          <p14:tracePt t="415283" x="7127875" y="3987800"/>
          <p14:tracePt t="415395" x="7135813" y="3979863"/>
          <p14:tracePt t="415419" x="7145338" y="3979863"/>
          <p14:tracePt t="415435" x="7153275" y="3971925"/>
          <p14:tracePt t="416179" x="7161213" y="3971925"/>
          <p14:tracePt t="416195" x="7177088" y="3971925"/>
          <p14:tracePt t="416211" x="7185025" y="3971925"/>
          <p14:tracePt t="416219" x="7192963" y="3971925"/>
          <p14:tracePt t="416275" x="7208838" y="3971925"/>
          <p14:tracePt t="416291" x="7216775" y="3971925"/>
          <p14:tracePt t="416307" x="7224713" y="3971925"/>
          <p14:tracePt t="416324" x="7232650" y="3971925"/>
          <p14:tracePt t="416340" x="7248525" y="3971925"/>
          <p14:tracePt t="416347" x="7256463" y="3971925"/>
          <p14:tracePt t="416363" x="7264400" y="3971925"/>
          <p14:tracePt t="416379" x="7288213" y="3971925"/>
          <p14:tracePt t="416388" x="7296150" y="3971925"/>
          <p14:tracePt t="416395" x="7312025" y="3971925"/>
          <p14:tracePt t="416411" x="7327900" y="3971925"/>
          <p14:tracePt t="416939" x="7319963" y="3971925"/>
          <p14:tracePt t="416988" x="7304088" y="3971925"/>
          <p14:tracePt t="417011" x="7296150" y="3971925"/>
          <p14:tracePt t="417027" x="7288213" y="3971925"/>
          <p14:tracePt t="417043" x="7280275" y="3971925"/>
          <p14:tracePt t="417107" x="7264400" y="3971925"/>
          <p14:tracePt t="417124" x="7256463" y="3971925"/>
          <p14:tracePt t="417147" x="7248525" y="3971925"/>
          <p14:tracePt t="418035" x="7224713" y="3971925"/>
          <p14:tracePt t="418043" x="7216775" y="3971925"/>
          <p14:tracePt t="418051" x="7208838" y="3971925"/>
          <p14:tracePt t="418059" x="7192963" y="3971925"/>
          <p14:tracePt t="418067" x="7169150" y="3971925"/>
          <p14:tracePt t="418075" x="7161213" y="3971925"/>
          <p14:tracePt t="418083" x="7135813" y="3971925"/>
          <p14:tracePt t="418091" x="7112000" y="3971925"/>
          <p14:tracePt t="418099" x="7104063" y="3971925"/>
          <p14:tracePt t="418107" x="7080250" y="3971925"/>
          <p14:tracePt t="418115" x="7072313" y="3971925"/>
          <p14:tracePt t="418125" x="7048500" y="3971925"/>
          <p14:tracePt t="418131" x="7024688" y="3971925"/>
          <p14:tracePt t="418140" x="7008813" y="3971925"/>
          <p14:tracePt t="418160" x="7000875" y="3971925"/>
          <p14:tracePt t="420026" x="7016750" y="3971925"/>
          <p14:tracePt t="420034" x="7040563" y="3971925"/>
          <p14:tracePt t="420043" x="7064375" y="3971925"/>
          <p14:tracePt t="420050" x="7096125" y="3979863"/>
          <p14:tracePt t="420059" x="7119938" y="3995738"/>
          <p14:tracePt t="420066" x="7161213" y="4003675"/>
          <p14:tracePt t="420074" x="7224713" y="4019550"/>
          <p14:tracePt t="420082" x="7248525" y="4035425"/>
          <p14:tracePt t="420091" x="7304088" y="4043363"/>
          <p14:tracePt t="420098" x="7343775" y="4043363"/>
          <p14:tracePt t="420107" x="7367588" y="4059238"/>
          <p14:tracePt t="420114" x="7415213" y="4075113"/>
          <p14:tracePt t="420124" x="7439025" y="4075113"/>
          <p14:tracePt t="420130" x="7462838" y="4090988"/>
          <p14:tracePt t="420141" x="7486650" y="4090988"/>
          <p14:tracePt t="420147" x="7535863" y="4106863"/>
          <p14:tracePt t="420207" x="8164513" y="4314825"/>
          <p14:tracePt t="420210" x="8253413" y="4330700"/>
          <p14:tracePt t="420218" x="8316913" y="4346575"/>
          <p14:tracePt t="420226" x="8364538" y="4362450"/>
          <p14:tracePt t="420234" x="8372475" y="4362450"/>
          <p14:tracePt t="420242" x="8380413" y="4362450"/>
          <p14:tracePt t="420355" x="8380413" y="4370388"/>
          <p14:tracePt t="420374" x="8388350" y="4370388"/>
          <p14:tracePt t="420389" x="8420100" y="4378325"/>
          <p14:tracePt t="420395" x="8443913" y="4378325"/>
          <p14:tracePt t="420407" x="8467725" y="4394200"/>
          <p14:tracePt t="420411" x="8531225" y="4410075"/>
          <p14:tracePt t="420418" x="8556625" y="4410075"/>
          <p14:tracePt t="420426" x="8620125" y="4441825"/>
          <p14:tracePt t="420434" x="8659813" y="4441825"/>
          <p14:tracePt t="420442" x="8723313" y="4441825"/>
          <p14:tracePt t="420450" x="8770938" y="4457700"/>
          <p14:tracePt t="420458" x="8834438" y="4473575"/>
          <p14:tracePt t="420466" x="8883650" y="4489450"/>
          <p14:tracePt t="420475" x="8923338" y="4489450"/>
          <p14:tracePt t="420482" x="8955088" y="4497388"/>
          <p14:tracePt t="420491" x="8978900" y="4497388"/>
          <p14:tracePt t="420498" x="8986838" y="4513263"/>
          <p14:tracePt t="420514" x="8994775" y="4513263"/>
          <p14:tracePt t="420523" x="9010650" y="4513263"/>
          <p14:tracePt t="420539" x="9018588" y="4513263"/>
          <p14:tracePt t="420562" x="9026525" y="4513263"/>
          <p14:tracePt t="420586" x="9034463" y="4513263"/>
          <p14:tracePt t="420610" x="9050338" y="4513263"/>
          <p14:tracePt t="420626" x="9058275" y="4513263"/>
          <p14:tracePt t="420642" x="9066213" y="4513263"/>
          <p14:tracePt t="420650" x="9082088" y="4513263"/>
          <p14:tracePt t="420666" x="9090025" y="4513263"/>
          <p14:tracePt t="420690" x="9097963" y="4513263"/>
          <p14:tracePt t="420706" x="9105900" y="4513263"/>
          <p14:tracePt t="420714" x="9121775" y="4513263"/>
          <p14:tracePt t="420730" x="9137650" y="4513263"/>
          <p14:tracePt t="420762" x="9153525" y="4497388"/>
          <p14:tracePt t="420786" x="9161463" y="4497388"/>
          <p14:tracePt t="420802" x="9169400" y="4489450"/>
          <p14:tracePt t="420818" x="9185275" y="4489450"/>
          <p14:tracePt t="420826" x="9217025" y="4481513"/>
          <p14:tracePt t="420842" x="9217025" y="4473575"/>
          <p14:tracePt t="420850" x="9234488" y="4473575"/>
          <p14:tracePt t="420874" x="9234488" y="4465638"/>
          <p14:tracePt t="420890" x="9234488" y="4449763"/>
          <p14:tracePt t="420930" x="9250363" y="4441825"/>
          <p14:tracePt t="420938" x="9250363" y="4433888"/>
          <p14:tracePt t="420946" x="9266238" y="4433888"/>
          <p14:tracePt t="420954" x="9274175" y="4425950"/>
          <p14:tracePt t="420962" x="9282113" y="4418013"/>
          <p14:tracePt t="420978" x="9297988" y="4402138"/>
          <p14:tracePt t="421107" x="9297988" y="4394200"/>
          <p14:tracePt t="421154" x="9297988" y="4386263"/>
          <p14:tracePt t="421210" x="9290050" y="4386263"/>
          <p14:tracePt t="421226" x="9282113" y="4386263"/>
          <p14:tracePt t="421234" x="9274175" y="4386263"/>
          <p14:tracePt t="421250" x="9266238" y="4386263"/>
          <p14:tracePt t="421259" x="9250363" y="4386263"/>
          <p14:tracePt t="421275" x="9234488" y="4386263"/>
          <p14:tracePt t="421282" x="9234488" y="4394200"/>
          <p14:tracePt t="421307" x="9217025" y="4418013"/>
          <p14:tracePt t="421330" x="9217025" y="4433888"/>
          <p14:tracePt t="421340" x="9209088" y="4441825"/>
          <p14:tracePt t="421346" x="9209088" y="4449763"/>
          <p14:tracePt t="421355" x="9201150" y="4465638"/>
          <p14:tracePt t="421363" x="9185275" y="4481513"/>
          <p14:tracePt t="421378" x="9177338" y="4489450"/>
          <p14:tracePt t="421402" x="9177338" y="4497388"/>
          <p14:tracePt t="421426" x="9177338" y="4505325"/>
          <p14:tracePt t="421434" x="9177338" y="4513263"/>
          <p14:tracePt t="421443" x="9177338" y="4529138"/>
          <p14:tracePt t="421450" x="9177338" y="4537075"/>
          <p14:tracePt t="421522" x="9177338" y="4545013"/>
          <p14:tracePt t="421539" x="9177338" y="4552950"/>
          <p14:tracePt t="421546" x="9185275" y="4568825"/>
          <p14:tracePt t="421562" x="9185275" y="4576763"/>
          <p14:tracePt t="421571" x="9185275" y="4584700"/>
          <p14:tracePt t="421578" x="9185275" y="4608513"/>
          <p14:tracePt t="421586" x="9201150" y="4616450"/>
          <p14:tracePt t="421594" x="9201150" y="4633913"/>
          <p14:tracePt t="421603" x="9209088" y="4641850"/>
          <p14:tracePt t="421610" x="9209088" y="4649788"/>
          <p14:tracePt t="421618" x="9224963" y="4665663"/>
          <p14:tracePt t="421634" x="9224963" y="4673600"/>
          <p14:tracePt t="421642" x="9234488" y="4689475"/>
          <p14:tracePt t="421682" x="9234488" y="4697413"/>
          <p14:tracePt t="421691" x="9242425" y="4697413"/>
          <p14:tracePt t="421698" x="9258300" y="4705350"/>
          <p14:tracePt t="421707" x="9274175" y="4713288"/>
          <p14:tracePt t="421714" x="9290050" y="4729163"/>
          <p14:tracePt t="421725" x="9313863" y="4745038"/>
          <p14:tracePt t="421730" x="9337675" y="4745038"/>
          <p14:tracePt t="421740" x="9337675" y="4752975"/>
          <p14:tracePt t="421746" x="9353550" y="4760913"/>
          <p14:tracePt t="421755" x="9361488" y="4760913"/>
          <p14:tracePt t="421762" x="9361488" y="4768850"/>
          <p14:tracePt t="421850" x="9369425" y="4768850"/>
          <p14:tracePt t="421859" x="9385300" y="4768850"/>
          <p14:tracePt t="421866" x="9393238" y="4768850"/>
          <p14:tracePt t="421875" x="9409113" y="4768850"/>
          <p14:tracePt t="421882" x="9424988" y="4768850"/>
          <p14:tracePt t="421891" x="9440863" y="4768850"/>
          <p14:tracePt t="421898" x="9448800" y="4768850"/>
          <p14:tracePt t="421908" x="9456738" y="4768850"/>
          <p14:tracePt t="421924" x="9464675" y="4768850"/>
          <p14:tracePt t="421978" x="9480550" y="4768850"/>
          <p14:tracePt t="421986" x="9488488" y="4768850"/>
          <p14:tracePt t="421994" x="9496425" y="4768850"/>
          <p14:tracePt t="422002" x="9512300" y="4768850"/>
          <p14:tracePt t="422010" x="9520238" y="4768850"/>
          <p14:tracePt t="422027" x="9528175" y="4768850"/>
          <p14:tracePt t="422034" x="9544050" y="4768850"/>
          <p14:tracePt t="422090" x="9559925" y="4752975"/>
          <p14:tracePt t="422098" x="9567863" y="4752975"/>
          <p14:tracePt t="422107" x="9567863" y="4737100"/>
          <p14:tracePt t="422114" x="9575800" y="4729163"/>
          <p14:tracePt t="422130" x="9585325" y="4713288"/>
          <p14:tracePt t="422178" x="9585325" y="4697413"/>
          <p14:tracePt t="422186" x="9601200" y="4681538"/>
          <p14:tracePt t="422194" x="9601200" y="4665663"/>
          <p14:tracePt t="422210" x="9601200" y="4657725"/>
          <p14:tracePt t="422218" x="9609138" y="4633913"/>
          <p14:tracePt t="422234" x="9625013" y="4616450"/>
          <p14:tracePt t="422250" x="9625013" y="4608513"/>
          <p14:tracePt t="422274" x="9625013" y="4600575"/>
          <p14:tracePt t="422291" x="9625013" y="4584700"/>
          <p14:tracePt t="422314" x="9625013" y="4576763"/>
          <p14:tracePt t="422324" x="9625013" y="4568825"/>
          <p14:tracePt t="422330" x="9625013" y="4552950"/>
          <p14:tracePt t="422371" x="9625013" y="4545013"/>
          <p14:tracePt t="422386" x="9625013" y="4537075"/>
          <p14:tracePt t="422402" x="9625013" y="4529138"/>
          <p14:tracePt t="422418" x="9625013" y="4513263"/>
          <p14:tracePt t="422443" x="9625013" y="4505325"/>
          <p14:tracePt t="422466" x="9625013" y="4497388"/>
          <p14:tracePt t="422475" x="9625013" y="4489450"/>
          <p14:tracePt t="422491" x="9609138" y="4473575"/>
          <p14:tracePt t="422498" x="9609138" y="4465638"/>
          <p14:tracePt t="422507" x="9601200" y="4457700"/>
          <p14:tracePt t="422546" x="9593263" y="4449763"/>
          <p14:tracePt t="422563" x="9585325" y="4449763"/>
          <p14:tracePt t="422578" x="9567863" y="4441825"/>
          <p14:tracePt t="422594" x="9559925" y="4441825"/>
          <p14:tracePt t="422602" x="9544050" y="4433888"/>
          <p14:tracePt t="422650" x="9536113" y="4433888"/>
          <p14:tracePt t="422658" x="9520238" y="4418013"/>
          <p14:tracePt t="422666" x="9512300" y="4418013"/>
          <p14:tracePt t="422682" x="9504363" y="4418013"/>
          <p14:tracePt t="422698" x="9488488" y="4418013"/>
          <p14:tracePt t="422707" x="9464675" y="4418013"/>
          <p14:tracePt t="422714" x="9456738" y="4418013"/>
          <p14:tracePt t="422730" x="9448800" y="4418013"/>
          <p14:tracePt t="422741" x="9440863" y="4418013"/>
          <p14:tracePt t="422762" x="9424988" y="4418013"/>
          <p14:tracePt t="422794" x="9417050" y="4418013"/>
          <p14:tracePt t="422802" x="9409113" y="4418013"/>
          <p14:tracePt t="422818" x="9393238" y="4410075"/>
          <p14:tracePt t="422834" x="9385300" y="4410075"/>
          <p14:tracePt t="422843" x="9377363" y="4410075"/>
          <p14:tracePt t="422850" x="9369425" y="4410075"/>
          <p14:tracePt t="422946" x="9361488" y="4410075"/>
          <p14:tracePt t="422978" x="9361488" y="4418013"/>
          <p14:tracePt t="423010" x="9353550" y="4425950"/>
          <p14:tracePt t="423026" x="9353550" y="4433888"/>
          <p14:tracePt t="423042" x="9353550" y="4441825"/>
          <p14:tracePt t="423049" x="9353550" y="4449763"/>
          <p14:tracePt t="423058" x="9353550" y="4465638"/>
          <p14:tracePt t="423065" x="9353550" y="4473575"/>
          <p14:tracePt t="423081" x="9353550" y="4481513"/>
          <p14:tracePt t="423122" x="9353550" y="4489450"/>
          <p14:tracePt t="423129" x="9353550" y="4505325"/>
          <p14:tracePt t="423139" x="9353550" y="4513263"/>
          <p14:tracePt t="423157" x="9353550" y="4521200"/>
          <p14:tracePt t="423177" x="9353550" y="4529138"/>
          <p14:tracePt t="423185" x="9353550" y="4545013"/>
          <p14:tracePt t="423193" x="9369425" y="4552950"/>
          <p14:tracePt t="423201" x="9369425" y="4560888"/>
          <p14:tracePt t="423217" x="9377363" y="4576763"/>
          <p14:tracePt t="423233" x="9377363" y="4584700"/>
          <p14:tracePt t="423242" x="9385300" y="4592638"/>
          <p14:tracePt t="423290" x="9385300" y="4600575"/>
          <p14:tracePt t="423306" x="9393238" y="4608513"/>
          <p14:tracePt t="423322" x="9393238" y="4616450"/>
          <p14:tracePt t="423329" x="9393238" y="4624388"/>
          <p14:tracePt t="423339" x="9393238" y="4633913"/>
          <p14:tracePt t="423345" x="9393238" y="4641850"/>
          <p14:tracePt t="423354" x="9393238" y="4657725"/>
          <p14:tracePt t="423393" x="9393238" y="4665663"/>
          <p14:tracePt t="423442" x="9393238" y="4673600"/>
          <p14:tracePt t="423490" x="9393238" y="4681538"/>
          <p14:tracePt t="423571" x="9393238" y="4689475"/>
          <p14:tracePt t="423603" x="9385300" y="4697413"/>
          <p14:tracePt t="423658" x="9377363" y="4697413"/>
          <p14:tracePt t="423690" x="9369425" y="4697413"/>
          <p14:tracePt t="424010" x="9361488" y="4697413"/>
          <p14:tracePt t="424226" x="9361488" y="4689475"/>
          <p14:tracePt t="424322" x="9353550" y="4681538"/>
          <p14:tracePt t="424339" x="9353550" y="4673600"/>
          <p14:tracePt t="424354" x="9353550" y="4649788"/>
          <p14:tracePt t="424378" x="9353550" y="4641850"/>
          <p14:tracePt t="424394" x="9353550" y="4616450"/>
          <p14:tracePt t="424402" x="9353550" y="4608513"/>
          <p14:tracePt t="424442" x="9353550" y="4600575"/>
          <p14:tracePt t="424459" x="9353550" y="4584700"/>
          <p14:tracePt t="424482" x="9353550" y="4576763"/>
          <p14:tracePt t="424490" x="9353550" y="4568825"/>
          <p14:tracePt t="424498" x="9353550" y="4552950"/>
          <p14:tracePt t="424507" x="9353550" y="4545013"/>
          <p14:tracePt t="424524" x="9361488" y="4529138"/>
          <p14:tracePt t="424530" x="9369425" y="4521200"/>
          <p14:tracePt t="424555" x="9369425" y="4513263"/>
          <p14:tracePt t="424610" x="9369425" y="4505325"/>
          <p14:tracePt t="424634" x="9369425" y="4497388"/>
          <p14:tracePt t="424826" x="9369425" y="4489450"/>
          <p14:tracePt t="424858" x="9377363" y="4489450"/>
          <p14:tracePt t="424866" x="9377363" y="4497388"/>
          <p14:tracePt t="424874" x="9377363" y="4505325"/>
          <p14:tracePt t="424890" x="9377363" y="4513263"/>
          <p14:tracePt t="424898" x="9385300" y="4529138"/>
          <p14:tracePt t="424908" x="9385300" y="4552950"/>
          <p14:tracePt t="424914" x="9393238" y="4568825"/>
          <p14:tracePt t="424924" x="9401175" y="4584700"/>
          <p14:tracePt t="424930" x="9401175" y="4600575"/>
          <p14:tracePt t="424940" x="9401175" y="4608513"/>
          <p14:tracePt t="424946" x="9401175" y="4616450"/>
          <p14:tracePt t="424955" x="9401175" y="4624388"/>
          <p14:tracePt t="424978" x="9401175" y="4641850"/>
          <p14:tracePt t="425034" x="9401175" y="4649788"/>
          <p14:tracePt t="425058" x="9401175" y="4657725"/>
          <p14:tracePt t="425090" x="9401175" y="4665663"/>
          <p14:tracePt t="425122" x="9401175" y="4681538"/>
          <p14:tracePt t="425146" x="9401175" y="4689475"/>
          <p14:tracePt t="425930" x="9393238" y="4689475"/>
          <p14:tracePt t="425939" x="9385300" y="4689475"/>
          <p14:tracePt t="427425" x="9393238" y="4705350"/>
          <p14:tracePt t="427457" x="9409113" y="4705350"/>
          <p14:tracePt t="427465" x="9417050" y="4705350"/>
          <p14:tracePt t="427481" x="9424988" y="4705350"/>
          <p14:tracePt t="427497" x="9440863" y="4713288"/>
          <p14:tracePt t="427514" x="9448800" y="4713288"/>
          <p14:tracePt t="427538" x="9448800" y="4721225"/>
          <p14:tracePt t="427545" x="9456738" y="4721225"/>
          <p14:tracePt t="427569" x="9464675" y="4721225"/>
          <p14:tracePt t="427601" x="9480550" y="4721225"/>
          <p14:tracePt t="427626" x="9488488" y="4737100"/>
          <p14:tracePt t="427633" x="9496425" y="4737100"/>
          <p14:tracePt t="427642" x="9504363" y="4737100"/>
          <p14:tracePt t="427649" x="9520238" y="4760913"/>
          <p14:tracePt t="427665" x="9528175" y="4760913"/>
          <p14:tracePt t="427674" x="9544050" y="4760913"/>
          <p14:tracePt t="427721" x="9551988" y="4768850"/>
          <p14:tracePt t="427769" x="9559925" y="4768850"/>
          <p14:tracePt t="427777" x="9567863" y="4768850"/>
          <p14:tracePt t="427817" x="9567863" y="4776788"/>
          <p14:tracePt t="427849" x="9593263" y="4776788"/>
          <p14:tracePt t="427865" x="9601200" y="4776788"/>
          <p14:tracePt t="427874" x="9609138" y="4784725"/>
          <p14:tracePt t="427890" x="9617075" y="4784725"/>
          <p14:tracePt t="427906" x="9632950" y="4784725"/>
          <p14:tracePt t="427913" x="9640888" y="4784725"/>
          <p14:tracePt t="427923" x="9664700" y="4784725"/>
          <p14:tracePt t="427938" x="9672638" y="4784725"/>
          <p14:tracePt t="427945" x="9688513" y="4784725"/>
          <p14:tracePt t="427961" x="9704388" y="4784725"/>
          <p14:tracePt t="427969" x="9712325" y="4776788"/>
          <p14:tracePt t="428034" x="9728200" y="4768850"/>
          <p14:tracePt t="428081" x="9736138" y="4752975"/>
          <p14:tracePt t="428090" x="9736138" y="4745038"/>
          <p14:tracePt t="428097" x="9744075" y="4729163"/>
          <p14:tracePt t="428113" x="9744075" y="4713288"/>
          <p14:tracePt t="428129" x="9744075" y="4705350"/>
          <p14:tracePt t="428138" x="9744075" y="4689475"/>
          <p14:tracePt t="428169" x="9744075" y="4673600"/>
          <p14:tracePt t="428177" x="9736138" y="4665663"/>
          <p14:tracePt t="428185" x="9728200" y="4665663"/>
          <p14:tracePt t="428193" x="9704388" y="4665663"/>
          <p14:tracePt t="428201" x="9696450" y="4665663"/>
          <p14:tracePt t="428210" x="9672638" y="4665663"/>
          <p14:tracePt t="428217" x="9656763" y="4665663"/>
          <p14:tracePt t="428242" x="9648825" y="4665663"/>
          <p14:tracePt t="428313" x="9640888" y="4665663"/>
          <p14:tracePt t="428329" x="9632950" y="4665663"/>
          <p14:tracePt t="428338" x="9617075" y="4665663"/>
          <p14:tracePt t="428345" x="9609138" y="4665663"/>
          <p14:tracePt t="428354" x="9601200" y="4665663"/>
          <p14:tracePt t="428361" x="9593263" y="4665663"/>
          <p14:tracePt t="428369" x="9575800" y="4665663"/>
          <p14:tracePt t="428377" x="9567863" y="4665663"/>
          <p14:tracePt t="428449" x="9559925" y="4665663"/>
          <p14:tracePt t="428481" x="9544050" y="4665663"/>
          <p14:tracePt t="428497" x="9536113" y="4665663"/>
          <p14:tracePt t="428506" x="9528175" y="4665663"/>
          <p14:tracePt t="428545" x="9520238" y="4665663"/>
          <p14:tracePt t="428561" x="9504363" y="4665663"/>
          <p14:tracePt t="428585" x="9488488" y="4665663"/>
          <p14:tracePt t="428609" x="9472613" y="4673600"/>
          <p14:tracePt t="428626" x="9472613" y="4681538"/>
          <p14:tracePt t="428649" x="9456738" y="4689475"/>
          <p14:tracePt t="428658" x="9456738" y="4697413"/>
          <p14:tracePt t="428681" x="9456738" y="4721225"/>
          <p14:tracePt t="428690" x="9440863" y="4729163"/>
          <p14:tracePt t="428706" x="9432925" y="4745038"/>
          <p14:tracePt t="428737" x="9424988" y="4745038"/>
          <p14:tracePt t="428754" x="9424988" y="4752975"/>
          <p14:tracePt t="428769" x="9424988" y="4760913"/>
          <p14:tracePt t="428793" x="9424988" y="4776788"/>
          <p14:tracePt t="428809" x="9424988" y="4784725"/>
          <p14:tracePt t="428817" x="9432925" y="4784725"/>
          <p14:tracePt t="428826" x="9440863" y="4792663"/>
          <p14:tracePt t="428842" x="9440863" y="4800600"/>
          <p14:tracePt t="428849" x="9440863" y="4816475"/>
          <p14:tracePt t="428874" x="9448800" y="4824413"/>
          <p14:tracePt t="428891" x="9456738" y="4832350"/>
          <p14:tracePt t="428906" x="9464675" y="4840288"/>
          <p14:tracePt t="428913" x="9472613" y="4848225"/>
          <p14:tracePt t="428929" x="9480550" y="4856163"/>
          <p14:tracePt t="428938" x="9488488" y="4864100"/>
          <p14:tracePt t="428954" x="9504363" y="4864100"/>
          <p14:tracePt t="428961" x="9520238" y="4864100"/>
          <p14:tracePt t="428969" x="9528175" y="4864100"/>
          <p14:tracePt t="428977" x="9536113" y="4864100"/>
          <p14:tracePt t="428985" x="9551988" y="4872038"/>
          <p14:tracePt t="428994" x="9559925" y="4872038"/>
          <p14:tracePt t="429009" x="9567863" y="4872038"/>
          <p14:tracePt t="429033" x="9585325" y="4872038"/>
          <p14:tracePt t="429049" x="9593263" y="4872038"/>
          <p14:tracePt t="429065" x="9601200" y="4872038"/>
          <p14:tracePt t="429075" x="9609138" y="4872038"/>
          <p14:tracePt t="429081" x="9632950" y="4864100"/>
          <p14:tracePt t="429091" x="9640888" y="4856163"/>
          <p14:tracePt t="429107" x="9640888" y="4840288"/>
          <p14:tracePt t="429113" x="9648825" y="4840288"/>
          <p14:tracePt t="429154" x="9648825" y="4832350"/>
          <p14:tracePt t="429169" x="9648825" y="4824413"/>
          <p14:tracePt t="429201" x="9656763" y="4808538"/>
          <p14:tracePt t="429217" x="9664700" y="4800600"/>
          <p14:tracePt t="429241" x="9664700" y="4792663"/>
          <p14:tracePt t="429258" x="9664700" y="4784725"/>
          <p14:tracePt t="429274" x="9664700" y="4768850"/>
          <p14:tracePt t="429313" x="9664700" y="4760913"/>
          <p14:tracePt t="429345" x="9664700" y="4752975"/>
          <p14:tracePt t="429354" x="9664700" y="4745038"/>
          <p14:tracePt t="429409" x="9664700" y="4737100"/>
          <p14:tracePt t="429433" x="9656763" y="4737100"/>
          <p14:tracePt t="429785" x="9656763" y="4729163"/>
          <p14:tracePt t="429865" x="9648825" y="4729163"/>
          <p14:tracePt t="430009" x="9640888" y="4721225"/>
          <p14:tracePt t="430026" x="9632950" y="4721225"/>
          <p14:tracePt t="430041" x="9625013" y="4721225"/>
          <p14:tracePt t="430049" x="9609138" y="4713288"/>
          <p14:tracePt t="430065" x="9609138" y="4705350"/>
          <p14:tracePt t="430073" x="9601200" y="4689475"/>
          <p14:tracePt t="430185" x="9593263" y="4689475"/>
          <p14:tracePt t="430201" x="9575800" y="4681538"/>
          <p14:tracePt t="430226" x="9567863" y="4673600"/>
          <p14:tracePt t="430249" x="9559925" y="4665663"/>
          <p14:tracePt t="430258" x="9551988" y="4657725"/>
          <p14:tracePt t="430265" x="9536113" y="4641850"/>
          <p14:tracePt t="430275" x="9528175" y="4633913"/>
          <p14:tracePt t="430281" x="9520238" y="4624388"/>
          <p14:tracePt t="430305" x="9512300" y="4616450"/>
          <p14:tracePt t="430353" x="9496425" y="4608513"/>
          <p14:tracePt t="430360" x="9488488" y="4608513"/>
          <p14:tracePt t="430368" x="9480550" y="4592638"/>
          <p14:tracePt t="430376" x="9464675" y="4592638"/>
          <p14:tracePt t="430384" x="9440863" y="4576763"/>
          <p14:tracePt t="430393" x="9409113" y="4552950"/>
          <p14:tracePt t="430400" x="9401175" y="4552950"/>
          <p14:tracePt t="430408" x="9369425" y="4529138"/>
          <p14:tracePt t="430416" x="9353550" y="4529138"/>
          <p14:tracePt t="430425" x="9345613" y="4521200"/>
          <p14:tracePt t="430441" x="9337675" y="4513263"/>
          <p14:tracePt t="430529" x="9329738" y="4513263"/>
          <p14:tracePt t="430541" x="9321800" y="4513263"/>
          <p14:tracePt t="430544" x="9305925" y="4513263"/>
          <p14:tracePt t="430553" x="9297988" y="4513263"/>
          <p14:tracePt t="430561" x="9274175" y="4513263"/>
          <p14:tracePt t="430569" x="9242425" y="4513263"/>
          <p14:tracePt t="430577" x="9209088" y="4513263"/>
          <p14:tracePt t="430585" x="9161463" y="4513263"/>
          <p14:tracePt t="430593" x="9137650" y="4513263"/>
          <p14:tracePt t="430601" x="9097963" y="4497388"/>
          <p14:tracePt t="430609" x="9042400" y="4489450"/>
          <p14:tracePt t="430616" x="9010650" y="4481513"/>
          <p14:tracePt t="430625" x="8939213" y="4465638"/>
          <p14:tracePt t="430632" x="8907463" y="4449763"/>
          <p14:tracePt t="430641" x="8874125" y="4449763"/>
          <p14:tracePt t="430648" x="8834438" y="4441825"/>
          <p14:tracePt t="430657" x="8818563" y="4441825"/>
          <p14:tracePt t="430664" x="8794750" y="4425950"/>
          <p14:tracePt t="430673" x="8778875" y="4418013"/>
          <p14:tracePt t="430680" x="8763000" y="4410075"/>
          <p14:tracePt t="430690" x="8739188" y="4410075"/>
          <p14:tracePt t="430696" x="8715375" y="4410075"/>
          <p14:tracePt t="430705" x="8683625" y="4386263"/>
          <p14:tracePt t="430713" x="8659813" y="4370388"/>
          <p14:tracePt t="430721" x="8612188" y="4362450"/>
          <p14:tracePt t="430728" x="8572500" y="4362450"/>
          <p14:tracePt t="430737" x="8507413" y="4322763"/>
          <p14:tracePt t="430744" x="8459788" y="4322763"/>
          <p14:tracePt t="430753" x="8380413" y="4291013"/>
          <p14:tracePt t="430760" x="8269288" y="4265613"/>
          <p14:tracePt t="430768" x="8197850" y="4241800"/>
          <p14:tracePt t="430776" x="8101013" y="4210050"/>
          <p14:tracePt t="430784" x="8029575" y="4186238"/>
          <p14:tracePt t="430793" x="7958138" y="4170363"/>
          <p14:tracePt t="430800" x="7910513" y="4138613"/>
          <p14:tracePt t="430809" x="7870825" y="4130675"/>
          <p14:tracePt t="430816" x="7870825" y="4122738"/>
          <p14:tracePt t="430864" x="7854950" y="4122738"/>
          <p14:tracePt t="430873" x="7847013" y="4122738"/>
          <p14:tracePt t="430880" x="7839075" y="4122738"/>
          <p14:tracePt t="430889" x="7797800" y="4122738"/>
          <p14:tracePt t="430896" x="7766050" y="4122738"/>
          <p14:tracePt t="430906" x="7726363" y="4114800"/>
          <p14:tracePt t="430913" x="7670800" y="4098925"/>
          <p14:tracePt t="430921" x="7631113" y="4098925"/>
          <p14:tracePt t="430928" x="7575550" y="4083050"/>
          <p14:tracePt t="430937" x="7551738" y="4083050"/>
          <p14:tracePt t="430944" x="7527925" y="4067175"/>
          <p14:tracePt t="430953" x="7512050" y="4067175"/>
          <p14:tracePt t="430960" x="7504113" y="4067175"/>
          <p14:tracePt t="430968" x="7496175" y="4067175"/>
          <p14:tracePt t="430976" x="7478713" y="4059238"/>
          <p14:tracePt t="431000" x="7470775" y="4059238"/>
          <p14:tracePt t="431009" x="7462838" y="4059238"/>
          <p14:tracePt t="431025" x="7454900" y="4043363"/>
          <p14:tracePt t="431032" x="7431088" y="4043363"/>
          <p14:tracePt t="431041" x="7399338" y="4035425"/>
          <p14:tracePt t="431048" x="7375525" y="4035425"/>
          <p14:tracePt t="431057" x="7335838" y="4019550"/>
          <p14:tracePt t="431064" x="7312025" y="4003675"/>
          <p14:tracePt t="431073" x="7264400" y="3987800"/>
          <p14:tracePt t="431080" x="7232650" y="3987800"/>
          <p14:tracePt t="431090" x="7200900" y="3971925"/>
          <p14:tracePt t="431096" x="7185025" y="3963988"/>
          <p14:tracePt t="431106" x="7169150" y="3956050"/>
          <p14:tracePt t="431113" x="7161213" y="3956050"/>
          <p14:tracePt t="431137" x="7153275" y="3956050"/>
          <p14:tracePt t="431185" x="7145338" y="3956050"/>
          <p14:tracePt t="431193" x="7135813" y="3948113"/>
          <p14:tracePt t="431201" x="7119938" y="3948113"/>
          <p14:tracePt t="431209" x="7112000" y="3948113"/>
          <p14:tracePt t="431217" x="7104063" y="3948113"/>
          <p14:tracePt t="431241" x="7096125" y="3938588"/>
          <p14:tracePt t="431329" x="7096125" y="3930650"/>
          <p14:tracePt t="431369" x="7080250" y="3938588"/>
          <p14:tracePt t="431394" x="7072313" y="3938588"/>
          <p14:tracePt t="431513" x="7064375" y="3938588"/>
          <p14:tracePt t="431777" x="7072313" y="3938588"/>
          <p14:tracePt t="431793" x="7088188" y="3938588"/>
          <p14:tracePt t="431809" x="7096125" y="3948113"/>
          <p14:tracePt t="431817" x="7104063" y="3948113"/>
          <p14:tracePt t="431825" x="7112000" y="3956050"/>
          <p14:tracePt t="431842" x="7127875" y="3956050"/>
          <p14:tracePt t="431865" x="7135813" y="3956050"/>
          <p14:tracePt t="431913" x="7145338" y="3956050"/>
          <p14:tracePt t="431921" x="7153275" y="3956050"/>
          <p14:tracePt t="431937" x="7169150" y="3956050"/>
          <p14:tracePt t="431953" x="7177088" y="3956050"/>
          <p14:tracePt t="432081" x="7185025" y="3956050"/>
          <p14:tracePt t="432121" x="7192963" y="3956050"/>
          <p14:tracePt t="432201" x="7208838" y="3956050"/>
          <p14:tracePt t="432209" x="7216775" y="3956050"/>
          <p14:tracePt t="432217" x="7224713" y="3956050"/>
          <p14:tracePt t="432241" x="7232650" y="3956050"/>
          <p14:tracePt t="432649" x="7224713" y="3956050"/>
          <p14:tracePt t="432745" x="7208838" y="3956050"/>
          <p14:tracePt t="432753" x="7200900" y="3956050"/>
          <p14:tracePt t="432769" x="7192963" y="3956050"/>
          <p14:tracePt t="432777" x="7177088" y="3956050"/>
          <p14:tracePt t="432785" x="7169150" y="3956050"/>
          <p14:tracePt t="432793" x="7161213" y="3956050"/>
          <p14:tracePt t="433625" x="7153275" y="3956050"/>
          <p14:tracePt t="433633" x="7135813" y="3956050"/>
          <p14:tracePt t="433657" x="7127875" y="3956050"/>
          <p14:tracePt t="433674" x="7119938" y="3956050"/>
          <p14:tracePt t="433697" x="7112000" y="3956050"/>
          <p14:tracePt t="433961" x="7096125" y="3956050"/>
          <p14:tracePt t="433977" x="7088188" y="3956050"/>
          <p14:tracePt t="434305" x="7080250" y="3956050"/>
          <p14:tracePt t="434312" x="7064375" y="3956050"/>
          <p14:tracePt t="434328" x="7056438" y="3956050"/>
          <p14:tracePt t="434345" x="7048500" y="3956050"/>
          <p14:tracePt t="436904" x="7064375" y="3963988"/>
          <p14:tracePt t="436913" x="7072313" y="3971925"/>
          <p14:tracePt t="437032" x="7080250" y="3971925"/>
          <p14:tracePt t="437040" x="7088188" y="3971925"/>
          <p14:tracePt t="437672" x="7104063" y="3971925"/>
          <p14:tracePt t="437680" x="7112000" y="3971925"/>
          <p14:tracePt t="437690" x="7119938" y="3971925"/>
          <p14:tracePt t="437696" x="7145338" y="3979863"/>
          <p14:tracePt t="437705" x="7161213" y="3979863"/>
          <p14:tracePt t="437712" x="7185025" y="3979863"/>
          <p14:tracePt t="437720" x="7224713" y="3979863"/>
          <p14:tracePt t="437728" x="7256463" y="3995738"/>
          <p14:tracePt t="437736" x="7288213" y="3995738"/>
          <p14:tracePt t="437744" x="7343775" y="4003675"/>
          <p14:tracePt t="437752" x="7383463" y="4011613"/>
          <p14:tracePt t="437760" x="7423150" y="4027488"/>
          <p14:tracePt t="437768" x="7454900" y="4035425"/>
          <p14:tracePt t="437776" x="7478713" y="4051300"/>
          <p14:tracePt t="437784" x="7519988" y="4051300"/>
          <p14:tracePt t="437793" x="7567613" y="4067175"/>
          <p14:tracePt t="437800" x="7639050" y="4083050"/>
          <p14:tracePt t="437809" x="7678738" y="4098925"/>
          <p14:tracePt t="437816" x="7766050" y="4114800"/>
          <p14:tracePt t="437824" x="7829550" y="4114800"/>
          <p14:tracePt t="437832" x="7910513" y="4122738"/>
          <p14:tracePt t="437840" x="7942263" y="4130675"/>
          <p14:tracePt t="437848" x="7997825" y="4138613"/>
          <p14:tracePt t="437857" x="8013700" y="4146550"/>
          <p14:tracePt t="437864" x="8037513" y="4146550"/>
          <p14:tracePt t="437873" x="8061325" y="4146550"/>
          <p14:tracePt t="437880" x="8069263" y="4146550"/>
          <p14:tracePt t="437890" x="8093075" y="4154488"/>
          <p14:tracePt t="437896" x="8116888" y="4154488"/>
          <p14:tracePt t="437904" x="8156575" y="4162425"/>
          <p14:tracePt t="437912" x="8172450" y="4170363"/>
          <p14:tracePt t="437920" x="8205788" y="4178300"/>
          <p14:tracePt t="437928" x="8237538" y="4186238"/>
          <p14:tracePt t="437936" x="8269288" y="4194175"/>
          <p14:tracePt t="437944" x="8293100" y="4194175"/>
          <p14:tracePt t="437952" x="8332788" y="4210050"/>
          <p14:tracePt t="437960" x="8356600" y="4225925"/>
          <p14:tracePt t="437968" x="8380413" y="4233863"/>
          <p14:tracePt t="437976" x="8404225" y="4233863"/>
          <p14:tracePt t="437984" x="8428038" y="4233863"/>
          <p14:tracePt t="437993" x="8443913" y="4249738"/>
          <p14:tracePt t="438000" x="8467725" y="4249738"/>
          <p14:tracePt t="438008" x="8491538" y="4257675"/>
          <p14:tracePt t="438016" x="8515350" y="4273550"/>
          <p14:tracePt t="438024" x="8540750" y="4273550"/>
          <p14:tracePt t="438032" x="8564563" y="4291013"/>
          <p14:tracePt t="438040" x="8604250" y="4306888"/>
          <p14:tracePt t="438048" x="8620125" y="4314825"/>
          <p14:tracePt t="438057" x="8643938" y="4330700"/>
          <p14:tracePt t="438064" x="8691563" y="4346575"/>
          <p14:tracePt t="438073" x="8707438" y="4354513"/>
          <p14:tracePt t="438080" x="8739188" y="4362450"/>
          <p14:tracePt t="438090" x="8755063" y="4370388"/>
          <p14:tracePt t="438096" x="8763000" y="4370388"/>
          <p14:tracePt t="438104" x="8763000" y="4378325"/>
          <p14:tracePt t="438112" x="8778875" y="4378325"/>
          <p14:tracePt t="438120" x="8786813" y="4386263"/>
          <p14:tracePt t="438128" x="8802688" y="4394200"/>
          <p14:tracePt t="438136" x="8826500" y="4402138"/>
          <p14:tracePt t="438144" x="8874125" y="4425950"/>
          <p14:tracePt t="438158" x="8907463" y="4441825"/>
          <p14:tracePt t="438160" x="8978900" y="4457700"/>
          <p14:tracePt t="438168" x="9018588" y="4481513"/>
          <p14:tracePt t="438176" x="9066213" y="4489450"/>
          <p14:tracePt t="438184" x="9097963" y="4497388"/>
          <p14:tracePt t="438192" x="9137650" y="4521200"/>
          <p14:tracePt t="438200" x="9145588" y="4521200"/>
          <p14:tracePt t="438208" x="9161463" y="4521200"/>
          <p14:tracePt t="438264" x="9169400" y="4529138"/>
          <p14:tracePt t="438280" x="9177338" y="4537075"/>
          <p14:tracePt t="438320" x="9177338" y="4552950"/>
          <p14:tracePt t="438328" x="9185275" y="4568825"/>
          <p14:tracePt t="438344" x="9193213" y="4568825"/>
          <p14:tracePt t="438352" x="9193213" y="4576763"/>
          <p14:tracePt t="438376" x="9209088" y="4576763"/>
          <p14:tracePt t="438408" x="9217025" y="4584700"/>
          <p14:tracePt t="438456" x="9224963" y="4592638"/>
          <p14:tracePt t="438488" x="9224963" y="4600575"/>
          <p14:tracePt t="438496" x="9234488" y="4600575"/>
          <p14:tracePt t="438512" x="9242425" y="4624388"/>
          <p14:tracePt t="438528" x="9258300" y="4641850"/>
          <p14:tracePt t="438544" x="9266238" y="4673600"/>
          <p14:tracePt t="438568" x="9282113" y="4689475"/>
          <p14:tracePt t="438632" x="9290050" y="4689475"/>
          <p14:tracePt t="438656" x="9297988" y="4689475"/>
          <p14:tracePt t="438800" x="9305925" y="4689475"/>
          <p14:tracePt t="438905" x="9313863" y="4689475"/>
          <p14:tracePt t="438912" x="9321800" y="4697413"/>
          <p14:tracePt t="438925" x="9321800" y="4721225"/>
          <p14:tracePt t="438928" x="9329738" y="4729163"/>
          <p14:tracePt t="439224" x="9329738" y="4721225"/>
          <p14:tracePt t="439544" x="9313863" y="4721225"/>
          <p14:tracePt t="439568" x="9313863" y="4713288"/>
          <p14:tracePt t="439576" x="9313863" y="4705350"/>
          <p14:tracePt t="439616" x="9313863" y="4697413"/>
          <p14:tracePt t="439632" x="9313863" y="4681538"/>
          <p14:tracePt t="439656" x="9313863" y="4673600"/>
          <p14:tracePt t="439696" x="9313863" y="4665663"/>
          <p14:tracePt t="439792" x="9313863" y="4657725"/>
          <p14:tracePt t="439809" x="9313863" y="4641850"/>
          <p14:tracePt t="439826" x="9313863" y="4616450"/>
          <p14:tracePt t="439856" x="9313863" y="4608513"/>
          <p14:tracePt t="439873" x="9313863" y="4600575"/>
          <p14:tracePt t="439928" x="9313863" y="4584700"/>
          <p14:tracePt t="439976" x="9313863" y="4576763"/>
          <p14:tracePt t="440752" x="9297988" y="4584700"/>
          <p14:tracePt t="440760" x="9282113" y="4600575"/>
          <p14:tracePt t="440776" x="9266238" y="4633913"/>
          <p14:tracePt t="440784" x="9266238" y="4641850"/>
          <p14:tracePt t="440792" x="9266238" y="4649788"/>
          <p14:tracePt t="440799" x="9266238" y="4673600"/>
          <p14:tracePt t="440808" x="9266238" y="4689475"/>
          <p14:tracePt t="440815" x="9266238" y="4697413"/>
          <p14:tracePt t="440824" x="9266238" y="4705350"/>
          <p14:tracePt t="440984" x="9266238" y="4697413"/>
          <p14:tracePt t="441008" x="9266238" y="4681538"/>
          <p14:tracePt t="441032" x="9274175" y="4681538"/>
          <p14:tracePt t="441040" x="9282113" y="4673600"/>
          <p14:tracePt t="441064" x="9282113" y="4657725"/>
          <p14:tracePt t="441080" x="9290050" y="4657725"/>
          <p14:tracePt t="441096" x="9297988" y="4649788"/>
          <p14:tracePt t="441112" x="9297988" y="4641850"/>
          <p14:tracePt t="441119" x="9305925" y="4633913"/>
          <p14:tracePt t="441128" x="9305925" y="4624388"/>
          <p14:tracePt t="441144" x="9305925" y="4608513"/>
          <p14:tracePt t="441151" x="9305925" y="4600575"/>
          <p14:tracePt t="441184" x="9321800" y="4592638"/>
          <p14:tracePt t="441240" x="9321800" y="4584700"/>
          <p14:tracePt t="441258" x="9321800" y="4576763"/>
          <p14:tracePt t="441688" x="9313863" y="4576763"/>
          <p14:tracePt t="441719" x="9305925" y="4576763"/>
          <p14:tracePt t="441735" x="9297988" y="4568825"/>
          <p14:tracePt t="441759" x="9290050" y="4568825"/>
          <p14:tracePt t="441767" x="9274175" y="4568825"/>
          <p14:tracePt t="441776" x="9274175" y="4560888"/>
          <p14:tracePt t="441783" x="9266238" y="4560888"/>
          <p14:tracePt t="441792" x="9258300" y="4560888"/>
          <p14:tracePt t="441799" x="9250363" y="4552950"/>
          <p14:tracePt t="441815" x="9250363" y="4545013"/>
          <p14:tracePt t="441935" x="9242425" y="4545013"/>
          <p14:tracePt t="441944" x="9242425" y="4537075"/>
          <p14:tracePt t="441960" x="9234488" y="4537075"/>
          <p14:tracePt t="441967" x="9201150" y="4529138"/>
          <p14:tracePt t="441976" x="9177338" y="4529138"/>
          <p14:tracePt t="441985" x="9145588" y="4521200"/>
          <p14:tracePt t="441993" x="9113838" y="4513263"/>
          <p14:tracePt t="441999" x="9050338" y="4497388"/>
          <p14:tracePt t="442008" x="9002713" y="4497388"/>
          <p14:tracePt t="442015" x="8939213" y="4465638"/>
          <p14:tracePt t="442024" x="8915400" y="4465638"/>
          <p14:tracePt t="442031" x="8850313" y="4449763"/>
          <p14:tracePt t="442040" x="8826500" y="4433888"/>
          <p14:tracePt t="442047" x="8802688" y="4425950"/>
          <p14:tracePt t="442056" x="8747125" y="4418013"/>
          <p14:tracePt t="442063" x="8731250" y="4410075"/>
          <p14:tracePt t="442073" x="8683625" y="4394200"/>
          <p14:tracePt t="442079" x="8643938" y="4378325"/>
          <p14:tracePt t="442088" x="8588375" y="4370388"/>
          <p14:tracePt t="442095" x="8540750" y="4354513"/>
          <p14:tracePt t="442104" x="8483600" y="4330700"/>
          <p14:tracePt t="442111" x="8420100" y="4314825"/>
          <p14:tracePt t="442119" x="8372475" y="4298950"/>
          <p14:tracePt t="442127" x="8301038" y="4281488"/>
          <p14:tracePt t="442135" x="8261350" y="4265613"/>
          <p14:tracePt t="442143" x="8213725" y="4249738"/>
          <p14:tracePt t="442157" x="8189913" y="4249738"/>
          <p14:tracePt t="442159" x="8172450" y="4249738"/>
          <p14:tracePt t="442167" x="8164513" y="4241800"/>
          <p14:tracePt t="442199" x="8156575" y="4241800"/>
          <p14:tracePt t="442215" x="8148638" y="4241800"/>
          <p14:tracePt t="442231" x="8132763" y="4233863"/>
          <p14:tracePt t="442240" x="8116888" y="4225925"/>
          <p14:tracePt t="442247" x="8101013" y="4217988"/>
          <p14:tracePt t="442257" x="8077200" y="4210050"/>
          <p14:tracePt t="442264" x="8045450" y="4194175"/>
          <p14:tracePt t="442279" x="8021638" y="4194175"/>
          <p14:tracePt t="442288" x="8021638" y="4186238"/>
          <p14:tracePt t="442295" x="8013700" y="4186238"/>
          <p14:tracePt t="442304" x="8005763" y="4186238"/>
          <p14:tracePt t="442311" x="7997825" y="4186238"/>
          <p14:tracePt t="442335" x="7981950" y="4186238"/>
          <p14:tracePt t="442351" x="7974013" y="4186238"/>
          <p14:tracePt t="442367" x="7966075" y="4186238"/>
          <p14:tracePt t="442376" x="7958138" y="4186238"/>
          <p14:tracePt t="442392" x="7950200" y="4186238"/>
          <p14:tracePt t="442407" x="7934325" y="4186238"/>
          <p14:tracePt t="442415" x="7926388" y="4186238"/>
          <p14:tracePt t="442424" x="7918450" y="4186238"/>
          <p14:tracePt t="442441" x="7902575" y="4186238"/>
          <p14:tracePt t="442458" x="7894638" y="4186238"/>
          <p14:tracePt t="442479" x="7886700" y="4186238"/>
          <p14:tracePt t="442535" x="7878763" y="4186238"/>
          <p14:tracePt t="442544" x="7862888" y="4186238"/>
          <p14:tracePt t="442551" x="7854950" y="4186238"/>
          <p14:tracePt t="442567" x="7847013" y="4186238"/>
          <p14:tracePt t="442584" x="7839075" y="4186238"/>
          <p14:tracePt t="442599" x="7821613" y="4186238"/>
          <p14:tracePt t="442615" x="7813675" y="4186238"/>
          <p14:tracePt t="442631" x="7805738" y="4186238"/>
          <p14:tracePt t="442641" x="7789863" y="4186238"/>
          <p14:tracePt t="442647" x="7781925" y="4170363"/>
          <p14:tracePt t="442657" x="7742238" y="4170363"/>
          <p14:tracePt t="442663" x="7726363" y="4162425"/>
          <p14:tracePt t="442674" x="7694613" y="4162425"/>
          <p14:tracePt t="442679" x="7662863" y="4146550"/>
          <p14:tracePt t="442688" x="7631113" y="4138613"/>
          <p14:tracePt t="442695" x="7615238" y="4138613"/>
          <p14:tracePt t="442705" x="7607300" y="4138613"/>
          <p14:tracePt t="442711" x="7583488" y="4130675"/>
          <p14:tracePt t="442735" x="7583488" y="4122738"/>
          <p14:tracePt t="442784" x="7575550" y="4122738"/>
          <p14:tracePt t="442792" x="7559675" y="4122738"/>
          <p14:tracePt t="442800" x="7551738" y="4114800"/>
          <p14:tracePt t="442815" x="7543800" y="4114800"/>
          <p14:tracePt t="442824" x="7527925" y="4114800"/>
          <p14:tracePt t="442847" x="7519988" y="4114800"/>
          <p14:tracePt t="442927" x="7512050" y="4114800"/>
          <p14:tracePt t="442944" x="7496175" y="4114800"/>
          <p14:tracePt t="442951" x="7486650" y="4114800"/>
          <p14:tracePt t="442959" x="7478713" y="4114800"/>
          <p14:tracePt t="442967" x="7462838" y="4098925"/>
          <p14:tracePt t="442984" x="7454900" y="4098925"/>
          <p14:tracePt t="442999" x="7446963" y="4098925"/>
          <p14:tracePt t="443047" x="7439025" y="4098925"/>
          <p14:tracePt t="443056" x="7431088" y="4098925"/>
          <p14:tracePt t="443073" x="7415213" y="4098925"/>
          <p14:tracePt t="443095" x="7407275" y="4098925"/>
          <p14:tracePt t="443111" x="7399338" y="4098925"/>
          <p14:tracePt t="443135" x="7383463" y="4098925"/>
          <p14:tracePt t="443223" x="7375525" y="4098925"/>
          <p14:tracePt t="443231" x="7367588" y="4098925"/>
          <p14:tracePt t="443240" x="7359650" y="4098925"/>
          <p14:tracePt t="443256" x="7343775" y="4098925"/>
          <p14:tracePt t="443264" x="7335838" y="4098925"/>
          <p14:tracePt t="443274" x="7327900" y="4098925"/>
          <p14:tracePt t="443279" x="7312025" y="4098925"/>
          <p14:tracePt t="443295" x="7304088" y="4090988"/>
          <p14:tracePt t="443311" x="7296150" y="4090988"/>
          <p14:tracePt t="443351" x="7288213" y="4090988"/>
          <p14:tracePt t="443367" x="7272338" y="4090988"/>
          <p14:tracePt t="443383" x="7264400" y="4083050"/>
          <p14:tracePt t="443392" x="7248525" y="4075113"/>
          <p14:tracePt t="443424" x="7248525" y="4067175"/>
          <p14:tracePt t="443447" x="7248525" y="4059238"/>
          <p14:tracePt t="443456" x="7240588" y="4059238"/>
          <p14:tracePt t="443473" x="7232650" y="4051300"/>
          <p14:tracePt t="443479" x="7216775" y="4043363"/>
          <p14:tracePt t="443495" x="7208838" y="4035425"/>
          <p14:tracePt t="443511" x="7192963" y="4019550"/>
          <p14:tracePt t="443519" x="7185025" y="4011613"/>
          <p14:tracePt t="443535" x="7169150" y="4003675"/>
          <p14:tracePt t="443551" x="7169150" y="3995738"/>
          <p14:tracePt t="443567" x="7161213" y="3987800"/>
          <p14:tracePt t="443583" x="7153275" y="3971925"/>
          <p14:tracePt t="443615" x="7145338" y="3963988"/>
          <p14:tracePt t="443631" x="7127875" y="3948113"/>
          <p14:tracePt t="443656" x="7119938" y="3938588"/>
          <p14:tracePt t="443792" x="7119938" y="3930650"/>
          <p14:tracePt t="444031" x="7135813" y="3930650"/>
          <p14:tracePt t="444040" x="7145338" y="3930650"/>
          <p14:tracePt t="444047" x="7161213" y="3930650"/>
          <p14:tracePt t="444056" x="7177088" y="3930650"/>
          <p14:tracePt t="444063" x="7208838" y="3948113"/>
          <p14:tracePt t="444074" x="7216775" y="3948113"/>
          <p14:tracePt t="444079" x="7224713" y="3948113"/>
          <p14:tracePt t="444095" x="7232650" y="3948113"/>
          <p14:tracePt t="444223" x="7232650" y="3963988"/>
          <p14:tracePt t="444231" x="7232650" y="3971925"/>
          <p14:tracePt t="444240" x="7232650" y="3979863"/>
          <p14:tracePt t="444247" x="7232650" y="3987800"/>
          <p14:tracePt t="444258" x="7240588" y="4011613"/>
          <p14:tracePt t="444263" x="7240588" y="4027488"/>
          <p14:tracePt t="444274" x="7240588" y="4051300"/>
          <p14:tracePt t="444288" x="7240588" y="4059238"/>
          <p14:tracePt t="444295" x="7240588" y="4083050"/>
          <p14:tracePt t="444304" x="7240588" y="4090988"/>
          <p14:tracePt t="444311" x="7240588" y="4114800"/>
          <p14:tracePt t="444319" x="7240588" y="4130675"/>
          <p14:tracePt t="444327" x="7240588" y="4154488"/>
          <p14:tracePt t="444335" x="7240588" y="4162425"/>
          <p14:tracePt t="444343" x="7240588" y="4170363"/>
          <p14:tracePt t="444351" x="7256463" y="4186238"/>
          <p14:tracePt t="444367" x="7264400" y="4186238"/>
          <p14:tracePt t="444375" x="7272338" y="4194175"/>
          <p14:tracePt t="444383" x="7280275" y="4194175"/>
          <p14:tracePt t="444399" x="7288213" y="4194175"/>
          <p14:tracePt t="444415" x="7296150" y="4194175"/>
          <p14:tracePt t="444431" x="7304088" y="4194175"/>
          <p14:tracePt t="444463" x="7319963" y="4194175"/>
          <p14:tracePt t="444473" x="7335838" y="4194175"/>
          <p14:tracePt t="444511" x="7351713" y="4194175"/>
          <p14:tracePt t="444535" x="7359650" y="4194175"/>
          <p14:tracePt t="444543" x="7367588" y="4186238"/>
          <p14:tracePt t="444551" x="7383463" y="4186238"/>
          <p14:tracePt t="444559" x="7391400" y="4186238"/>
          <p14:tracePt t="444567" x="7415213" y="4170363"/>
          <p14:tracePt t="444575" x="7431088" y="4170363"/>
          <p14:tracePt t="444583" x="7446963" y="4170363"/>
          <p14:tracePt t="444592" x="7486650" y="4170363"/>
          <p14:tracePt t="444599" x="7512050" y="4170363"/>
          <p14:tracePt t="444607" x="7535863" y="4170363"/>
          <p14:tracePt t="444615" x="7551738" y="4170363"/>
          <p14:tracePt t="444624" x="7559675" y="4170363"/>
          <p14:tracePt t="444631" x="7567613" y="4170363"/>
          <p14:tracePt t="444647" x="7583488" y="4170363"/>
          <p14:tracePt t="444657" x="7591425" y="4170363"/>
          <p14:tracePt t="444663" x="7599363" y="4170363"/>
          <p14:tracePt t="444673" x="7607300" y="4170363"/>
          <p14:tracePt t="444679" x="7631113" y="4170363"/>
          <p14:tracePt t="444687" x="7662863" y="4170363"/>
          <p14:tracePt t="444695" x="7694613" y="4170363"/>
          <p14:tracePt t="444703" x="7718425" y="4170363"/>
          <p14:tracePt t="444711" x="7742238" y="4170363"/>
          <p14:tracePt t="444719" x="7758113" y="4170363"/>
          <p14:tracePt t="444824" x="7766050" y="4170363"/>
          <p14:tracePt t="444831" x="7789863" y="4170363"/>
          <p14:tracePt t="444842" x="7797800" y="4170363"/>
          <p14:tracePt t="444847" x="7821613" y="4170363"/>
          <p14:tracePt t="444857" x="7847013" y="4170363"/>
          <p14:tracePt t="444874" x="7862888" y="4170363"/>
          <p14:tracePt t="444967" x="7870825" y="4170363"/>
          <p14:tracePt t="444984" x="7878763" y="4170363"/>
          <p14:tracePt t="444991" x="7902575" y="4170363"/>
          <p14:tracePt t="444999" x="7910513" y="4170363"/>
          <p14:tracePt t="445007" x="7926388" y="4170363"/>
          <p14:tracePt t="445014" x="7942263" y="4178300"/>
          <p14:tracePt t="445023" x="7958138" y="4186238"/>
          <p14:tracePt t="445030" x="7966075" y="4186238"/>
          <p14:tracePt t="445039" x="7966075" y="4194175"/>
          <p14:tracePt t="445046" x="7974013" y="4194175"/>
          <p14:tracePt t="445055" x="7981950" y="4194175"/>
          <p14:tracePt t="445119" x="7981950" y="4202113"/>
          <p14:tracePt t="445415" x="7989888" y="4202113"/>
          <p14:tracePt t="445623" x="7989888" y="4194175"/>
          <p14:tracePt t="445640" x="7981950" y="4186238"/>
          <p14:tracePt t="445735" x="7974013" y="4186238"/>
          <p14:tracePt t="445751" x="7966075" y="4186238"/>
          <p14:tracePt t="445784" x="7958138" y="4186238"/>
          <p14:tracePt t="445863" x="7958138" y="4178300"/>
          <p14:tracePt t="445943" x="7942263" y="4170363"/>
          <p14:tracePt t="445959" x="7934325" y="4170363"/>
          <p14:tracePt t="446015" x="7926388" y="4170363"/>
          <p14:tracePt t="446031" x="7910513" y="4162425"/>
          <p14:tracePt t="446055" x="7886700" y="4162425"/>
          <p14:tracePt t="446073" x="7886700" y="4154488"/>
          <p14:tracePt t="446104" x="7878763" y="4154488"/>
          <p14:tracePt t="446119" x="7870825" y="4138613"/>
          <p14:tracePt t="446127" x="7862888" y="4138613"/>
          <p14:tracePt t="446144" x="7847013" y="4138613"/>
          <p14:tracePt t="446183" x="7839075" y="4138613"/>
          <p14:tracePt t="446319" x="7829550" y="4146550"/>
          <p14:tracePt t="446327" x="7813675" y="4146550"/>
          <p14:tracePt t="446343" x="7805738" y="4154488"/>
          <p14:tracePt t="446351" x="7797800" y="4154488"/>
          <p14:tracePt t="446359" x="7773988" y="4170363"/>
          <p14:tracePt t="446367" x="7758113" y="4170363"/>
          <p14:tracePt t="446376" x="7750175" y="4170363"/>
          <p14:tracePt t="446383" x="7734300" y="4170363"/>
          <p14:tracePt t="446391" x="7726363" y="4170363"/>
          <p14:tracePt t="446399" x="7718425" y="4170363"/>
          <p14:tracePt t="446407" x="7710488" y="4170363"/>
          <p14:tracePt t="446440" x="7702550" y="4170363"/>
          <p14:tracePt t="446456" x="7678738" y="4170363"/>
          <p14:tracePt t="446463" x="7662863" y="4170363"/>
          <p14:tracePt t="446473" x="7639050" y="4170363"/>
          <p14:tracePt t="446479" x="7631113" y="4170363"/>
          <p14:tracePt t="446488" x="7607300" y="4170363"/>
          <p14:tracePt t="446495" x="7575550" y="4154488"/>
          <p14:tracePt t="446503" x="7551738" y="4138613"/>
          <p14:tracePt t="446511" x="7527925" y="4122738"/>
          <p14:tracePt t="446519" x="7519988" y="4114800"/>
          <p14:tracePt t="446543" x="7496175" y="4106863"/>
          <p14:tracePt t="446583" x="7496175" y="4098925"/>
          <p14:tracePt t="446591" x="7486650" y="4090988"/>
          <p14:tracePt t="446599" x="7478713" y="4083050"/>
          <p14:tracePt t="446607" x="7470775" y="4083050"/>
          <p14:tracePt t="446615" x="7470775" y="4075113"/>
          <p14:tracePt t="446631" x="7470775" y="4067175"/>
          <p14:tracePt t="446641" x="7462838" y="4059238"/>
          <p14:tracePt t="446679" x="7454900" y="4059238"/>
          <p14:tracePt t="446688" x="7446963" y="4059238"/>
          <p14:tracePt t="446695" x="7423150" y="4059238"/>
          <p14:tracePt t="446703" x="7423150" y="4051300"/>
          <p14:tracePt t="446711" x="7399338" y="4051300"/>
          <p14:tracePt t="446719" x="7375525" y="4043363"/>
          <p14:tracePt t="446727" x="7351713" y="4043363"/>
          <p14:tracePt t="446735" x="7335838" y="4035425"/>
          <p14:tracePt t="446743" x="7319963" y="4027488"/>
          <p14:tracePt t="446750" x="7296150" y="4019550"/>
          <p14:tracePt t="446830" x="7272338" y="4019550"/>
          <p14:tracePt t="446839" x="7272338" y="4011613"/>
          <p14:tracePt t="446855" x="7264400" y="4003675"/>
          <p14:tracePt t="446862" x="7248525" y="4003675"/>
          <p14:tracePt t="446871" x="7240588" y="3995738"/>
          <p14:tracePt t="446886" x="7232650" y="3987800"/>
          <p14:tracePt t="446894" x="7224713" y="3979863"/>
          <p14:tracePt t="446935" x="7216775" y="3971925"/>
          <p14:tracePt t="446967" x="7216775" y="3963988"/>
          <p14:tracePt t="446991" x="7216775" y="3956050"/>
          <p14:tracePt t="446999" x="7216775" y="3938588"/>
          <p14:tracePt t="447007" x="7216775" y="3930650"/>
          <p14:tracePt t="447014" x="7216775" y="3914775"/>
          <p14:tracePt t="447023" x="7224713" y="3906838"/>
          <p14:tracePt t="447110" x="7224713" y="3898900"/>
          <p14:tracePt t="447119" x="7208838" y="3890963"/>
          <p14:tracePt t="447135" x="7208838" y="3875088"/>
          <p14:tracePt t="447151" x="7200900" y="3867150"/>
          <p14:tracePt t="447159" x="7192963" y="3867150"/>
          <p14:tracePt t="447247" x="7185025" y="3867150"/>
          <p14:tracePt t="447256" x="7185025" y="3859213"/>
          <p14:tracePt t="447263" x="7177088" y="3859213"/>
          <p14:tracePt t="447319" x="7177088" y="3851275"/>
          <p14:tracePt t="447759" x="7169150" y="3851275"/>
          <p14:tracePt t="448105" x="7161213" y="3851275"/>
          <p14:tracePt t="448119" x="7145338" y="3851275"/>
          <p14:tracePt t="448199" x="7135813" y="3851275"/>
          <p14:tracePt t="448207" x="7127875" y="3851275"/>
          <p14:tracePt t="448231" x="7119938" y="3851275"/>
          <p14:tracePt t="448431" x="7096125" y="3851275"/>
          <p14:tracePt t="448455" x="7096125" y="3843338"/>
          <p14:tracePt t="448559" x="7088188" y="3843338"/>
          <p14:tracePt t="448575" x="7088188" y="3851275"/>
          <p14:tracePt t="448591" x="7088188" y="3859213"/>
          <p14:tracePt t="448607" x="7088188" y="3883025"/>
          <p14:tracePt t="448614" x="7088188" y="3906838"/>
          <p14:tracePt t="448624" x="7088188" y="3922713"/>
          <p14:tracePt t="448630" x="7088188" y="3930650"/>
          <p14:tracePt t="448647" x="7088188" y="3938588"/>
          <p14:tracePt t="448657" x="7088188" y="3948113"/>
          <p14:tracePt t="448719" x="7080250" y="3956050"/>
          <p14:tracePt t="448727" x="7048500" y="3956050"/>
          <p14:tracePt t="448734" x="7024688" y="3956050"/>
          <p14:tracePt t="448743" x="6985000" y="3956050"/>
          <p14:tracePt t="448750" x="6961188" y="3956050"/>
          <p14:tracePt t="448759" x="6953250" y="3956050"/>
          <p14:tracePt t="448766" x="6937375" y="3956050"/>
          <p14:tracePt t="448775" x="6929438" y="3956050"/>
          <p14:tracePt t="448831" x="6921500" y="3956050"/>
          <p14:tracePt t="448879" x="6929438" y="3948113"/>
          <p14:tracePt t="448967" x="6945313" y="3948113"/>
          <p14:tracePt t="448975" x="6969125" y="3948113"/>
          <p14:tracePt t="448994" x="7032625" y="3948113"/>
          <p14:tracePt t="448998" x="7080250" y="3948113"/>
          <p14:tracePt t="449007" x="7119938" y="3963988"/>
          <p14:tracePt t="449014" x="7177088" y="3963988"/>
          <p14:tracePt t="449024" x="7200900" y="3963988"/>
          <p14:tracePt t="449030" x="7224713" y="3971925"/>
          <p14:tracePt t="449039" x="7232650" y="3979863"/>
          <p14:tracePt t="449206" x="7200900" y="3979863"/>
          <p14:tracePt t="449214" x="7177088" y="3979863"/>
          <p14:tracePt t="449224" x="7135813" y="3979863"/>
          <p14:tracePt t="449230" x="7096125" y="3979863"/>
          <p14:tracePt t="449241" x="7048500" y="3979863"/>
          <p14:tracePt t="449246" x="7024688" y="3979863"/>
          <p14:tracePt t="449257" x="6985000" y="3979863"/>
          <p14:tracePt t="449262" x="6961188" y="3979863"/>
          <p14:tracePt t="449271" x="6937375" y="3979863"/>
          <p14:tracePt t="449278" x="6929438" y="3979863"/>
          <p14:tracePt t="449287" x="6921500" y="3979863"/>
          <p14:tracePt t="449294" x="6905625" y="3979863"/>
          <p14:tracePt t="449303" x="6897688" y="3979863"/>
          <p14:tracePt t="449310" x="6889750" y="3979863"/>
          <p14:tracePt t="449319" x="6865938" y="3979863"/>
          <p14:tracePt t="449326" x="6858000" y="3979863"/>
          <p14:tracePt t="449343" x="6842125" y="3979863"/>
          <p14:tracePt t="449423" x="6842125" y="3971925"/>
          <p14:tracePt t="449487" x="6850063" y="3971925"/>
          <p14:tracePt t="449494" x="6873875" y="3971925"/>
          <p14:tracePt t="449502" x="6897688" y="3971925"/>
          <p14:tracePt t="449510" x="6937375" y="3971925"/>
          <p14:tracePt t="449518" x="7000875" y="3971925"/>
          <p14:tracePt t="449526" x="7040563" y="3971925"/>
          <p14:tracePt t="449534" x="7064375" y="3971925"/>
          <p14:tracePt t="449543" x="7088188" y="3971925"/>
          <p14:tracePt t="449550" x="7112000" y="3971925"/>
          <p14:tracePt t="449566" x="7119938" y="3971925"/>
          <p14:tracePt t="449598" x="7135813" y="3963988"/>
          <p14:tracePt t="449607" x="7145338" y="3963988"/>
          <p14:tracePt t="449614" x="7153275" y="3963988"/>
          <p14:tracePt t="449624" x="7169150" y="3963988"/>
          <p14:tracePt t="449630" x="7192963" y="3963988"/>
          <p14:tracePt t="449641" x="7200900" y="3963988"/>
          <p14:tracePt t="449734" x="7208838" y="3963988"/>
          <p14:tracePt t="449855" x="7185025" y="3963988"/>
          <p14:tracePt t="449863" x="7177088" y="3963988"/>
          <p14:tracePt t="449875" x="7145338" y="3948113"/>
          <p14:tracePt t="449879" x="7119938" y="3948113"/>
          <p14:tracePt t="449890" x="7112000" y="3948113"/>
          <p14:tracePt t="449895" x="7104063" y="3948113"/>
          <p14:tracePt t="449910" x="7096125" y="3948113"/>
          <p14:tracePt t="449974" x="7072313" y="3948113"/>
          <p14:tracePt t="449983" x="7048500" y="3948113"/>
          <p14:tracePt t="449992" x="7024688" y="3948113"/>
          <p14:tracePt t="449998" x="6992938" y="3938588"/>
          <p14:tracePt t="450007" x="6953250" y="3938588"/>
          <p14:tracePt t="450014" x="6945313" y="3938588"/>
          <p14:tracePt t="450023" x="6929438" y="3938588"/>
          <p14:tracePt t="450126" x="6921500" y="3938588"/>
          <p14:tracePt t="450831" x="6929438" y="3938588"/>
          <p14:tracePt t="450847" x="6937375" y="3956050"/>
          <p14:tracePt t="450863" x="6937375" y="3963988"/>
          <p14:tracePt t="450874" x="6945313" y="3971925"/>
          <p14:tracePt t="450886" x="6953250" y="3979863"/>
          <p14:tracePt t="450902" x="6961188" y="3979863"/>
          <p14:tracePt t="450910" x="6969125" y="3979863"/>
          <p14:tracePt t="451014" x="6969125" y="3987800"/>
          <p14:tracePt t="451030" x="6985000" y="3987800"/>
          <p14:tracePt t="451046" x="6992938" y="3987800"/>
          <p14:tracePt t="451103" x="7000875" y="3987800"/>
          <p14:tracePt t="451110" x="7008813" y="3987800"/>
          <p14:tracePt t="451198" x="7016750" y="3987800"/>
          <p14:tracePt t="451223" x="7024688" y="3979863"/>
          <p14:tracePt t="451327" x="7024688" y="3971925"/>
          <p14:tracePt t="451334" x="7024688" y="3963988"/>
          <p14:tracePt t="451351" x="7024688" y="3956050"/>
          <p14:tracePt t="451383" x="7024688" y="3938588"/>
          <p14:tracePt t="451622" x="7032625" y="3938588"/>
          <p14:tracePt t="451646" x="7040563" y="3948113"/>
          <p14:tracePt t="451655" x="7048500" y="3963988"/>
          <p14:tracePt t="451662" x="7064375" y="3971925"/>
          <p14:tracePt t="451671" x="7064375" y="3979863"/>
          <p14:tracePt t="451678" x="7072313" y="3987800"/>
          <p14:tracePt t="451694" x="7088188" y="3995738"/>
          <p14:tracePt t="451702" x="7096125" y="4011613"/>
          <p14:tracePt t="451710" x="7096125" y="4019550"/>
          <p14:tracePt t="451727" x="7104063" y="4027488"/>
          <p14:tracePt t="451766" x="7104063" y="4043363"/>
          <p14:tracePt t="451791" x="7104063" y="4051300"/>
          <p14:tracePt t="451798" x="7104063" y="4059238"/>
          <p14:tracePt t="451814" x="7104063" y="4067175"/>
          <p14:tracePt t="451846" x="7104063" y="4083050"/>
          <p14:tracePt t="451902" x="7104063" y="4090988"/>
          <p14:tracePt t="451927" x="7104063" y="4106863"/>
          <p14:tracePt t="451950" x="7096125" y="4122738"/>
          <p14:tracePt t="451974" x="7088188" y="4130675"/>
          <p14:tracePt t="452070" x="7080250" y="4130675"/>
          <p14:tracePt t="452078" x="7064375" y="4130675"/>
          <p14:tracePt t="452094" x="7056438" y="4130675"/>
          <p14:tracePt t="452102" x="7032625" y="4130675"/>
          <p14:tracePt t="452110" x="7024688" y="4130675"/>
          <p14:tracePt t="452134" x="7008813" y="4130675"/>
          <p14:tracePt t="452166" x="7000875" y="4130675"/>
          <p14:tracePt t="452183" x="6992938" y="4130675"/>
          <p14:tracePt t="452191" x="6985000" y="4130675"/>
          <p14:tracePt t="452198" x="6961188" y="4130675"/>
          <p14:tracePt t="452207" x="6937375" y="4130675"/>
          <p14:tracePt t="452214" x="6929438" y="4122738"/>
          <p14:tracePt t="452224" x="6913563" y="4098925"/>
          <p14:tracePt t="452334" x="6897688" y="4090988"/>
          <p14:tracePt t="452359" x="6889750" y="4090988"/>
          <p14:tracePt t="453182" x="6881813" y="4090988"/>
          <p14:tracePt t="453198" x="6881813" y="4083050"/>
          <p14:tracePt t="453214" x="6889750" y="4075113"/>
          <p14:tracePt t="453246" x="6889750" y="4067175"/>
          <p14:tracePt t="453278" x="6897688" y="4059238"/>
          <p14:tracePt t="453398" x="6897688" y="4051300"/>
          <p14:tracePt t="453566" x="6897688" y="4043363"/>
          <p14:tracePt t="453574" x="6897688" y="4035425"/>
          <p14:tracePt t="453702" x="6897688" y="4027488"/>
          <p14:tracePt t="453889" x="6897688" y="4019550"/>
          <p14:tracePt t="453958" x="6905625" y="4003675"/>
          <p14:tracePt t="453966" x="6913563" y="4003675"/>
          <p14:tracePt t="453982" x="6921500" y="4003675"/>
          <p14:tracePt t="453991" x="6929438" y="3995738"/>
          <p14:tracePt t="453998" x="6937375" y="3995738"/>
          <p14:tracePt t="454007" x="6969125" y="3979863"/>
          <p14:tracePt t="454029" x="6977063" y="3979863"/>
          <p14:tracePt t="454054" x="6985000" y="3979863"/>
          <p14:tracePt t="454069" x="6992938" y="3979863"/>
          <p14:tracePt t="454077" x="7008813" y="3979863"/>
          <p14:tracePt t="454085" x="7032625" y="3979863"/>
          <p14:tracePt t="454093" x="7040563" y="3979863"/>
          <p14:tracePt t="454101" x="7048500" y="3979863"/>
          <p14:tracePt t="454174" x="7048500" y="3987800"/>
          <p14:tracePt t="454206" x="7032625" y="3987800"/>
          <p14:tracePt t="454246" x="7032625" y="3995738"/>
          <p14:tracePt t="454254" x="7032625" y="4003675"/>
          <p14:tracePt t="454270" x="7048500" y="4011613"/>
          <p14:tracePt t="454358" x="7048500" y="4019550"/>
          <p14:tracePt t="454366" x="7048500" y="4027488"/>
          <p14:tracePt t="454374" x="7048500" y="4043363"/>
          <p14:tracePt t="454390" x="7048500" y="4051300"/>
          <p14:tracePt t="454550" x="7056438" y="4059238"/>
          <p14:tracePt t="454558" x="7056438" y="4067175"/>
          <p14:tracePt t="454576" x="7056438" y="4075113"/>
          <p14:tracePt t="454590" x="7056438" y="4090988"/>
          <p14:tracePt t="454629" x="7056438" y="4098925"/>
          <p14:tracePt t="454670" x="7056438" y="4106863"/>
          <p14:tracePt t="454678" x="7072313" y="4122738"/>
          <p14:tracePt t="454686" x="7104063" y="4146550"/>
          <p14:tracePt t="454710" x="7112000" y="4162425"/>
          <p14:tracePt t="454814" x="7112000" y="4170363"/>
          <p14:tracePt t="454870" x="7119938" y="4178300"/>
          <p14:tracePt t="454894" x="7127875" y="4186238"/>
          <p14:tracePt t="454910" x="7145338" y="4186238"/>
          <p14:tracePt t="454926" x="7153275" y="4186238"/>
          <p14:tracePt t="454934" x="7161213" y="4186238"/>
          <p14:tracePt t="454943" x="7185025" y="4186238"/>
          <p14:tracePt t="454950" x="7192963" y="4186238"/>
          <p14:tracePt t="454958" x="7216775" y="4186238"/>
          <p14:tracePt t="454966" x="7232650" y="4186238"/>
          <p14:tracePt t="454974" x="7256463" y="4186238"/>
          <p14:tracePt t="454982" x="7264400" y="4186238"/>
          <p14:tracePt t="454991" x="7280275" y="4194175"/>
          <p14:tracePt t="454998" x="7288213" y="4194175"/>
          <p14:tracePt t="455008" x="7296150" y="4194175"/>
          <p14:tracePt t="455014" x="7304088" y="4194175"/>
          <p14:tracePt t="455024" x="7312025" y="4194175"/>
          <p14:tracePt t="455030" x="7327900" y="4194175"/>
          <p14:tracePt t="455038" x="7335838" y="4194175"/>
          <p14:tracePt t="455054" x="7351713" y="4202113"/>
          <p14:tracePt t="455070" x="7359650" y="4202113"/>
          <p14:tracePt t="455078" x="7367588" y="4202113"/>
          <p14:tracePt t="455085" x="7375525" y="4202113"/>
          <p14:tracePt t="455093" x="7391400" y="4202113"/>
          <p14:tracePt t="455101" x="7399338" y="4202113"/>
          <p14:tracePt t="455109" x="7423150" y="4202113"/>
          <p14:tracePt t="455117" x="7439025" y="4202113"/>
          <p14:tracePt t="455125" x="7446963" y="4202113"/>
          <p14:tracePt t="455133" x="7470775" y="4202113"/>
          <p14:tracePt t="455278" x="7470775" y="4194175"/>
          <p14:tracePt t="455310" x="7478713" y="4194175"/>
          <p14:tracePt t="455326" x="7486650" y="4194175"/>
          <p14:tracePt t="455358" x="7496175" y="4194175"/>
          <p14:tracePt t="455470" x="7504113" y="4186238"/>
          <p14:tracePt t="455542" x="7512050" y="4186238"/>
          <p14:tracePt t="455549" x="7519988" y="4178300"/>
          <p14:tracePt t="455558" x="7527925" y="4170363"/>
          <p14:tracePt t="455566" x="7535863" y="4170363"/>
          <p14:tracePt t="455574" x="7543800" y="4170363"/>
          <p14:tracePt t="455583" x="7551738" y="4170363"/>
          <p14:tracePt t="455590" x="7575550" y="4170363"/>
          <p14:tracePt t="455606" x="7591425" y="4170363"/>
          <p14:tracePt t="455709" x="7599363" y="4170363"/>
          <p14:tracePt t="455726" x="7615238" y="4170363"/>
          <p14:tracePt t="455733" x="7623175" y="4162425"/>
          <p14:tracePt t="455758" x="7631113" y="4162425"/>
          <p14:tracePt t="455765" x="7639050" y="4162425"/>
          <p14:tracePt t="455782" x="7654925" y="4154488"/>
          <p14:tracePt t="455790" x="7662863" y="4154488"/>
          <p14:tracePt t="455807" x="7670800" y="4154488"/>
          <p14:tracePt t="455830" x="7678738" y="4154488"/>
          <p14:tracePt t="455840" x="7694613" y="4154488"/>
          <p14:tracePt t="455846" x="7694613" y="4146550"/>
          <p14:tracePt t="455855" x="7702550" y="4146550"/>
          <p14:tracePt t="455869" x="7710488" y="4146550"/>
          <p14:tracePt t="455878" x="7718425" y="4146550"/>
          <p14:tracePt t="456182" x="7726363" y="4146550"/>
          <p14:tracePt t="456190" x="7750175" y="4146550"/>
          <p14:tracePt t="456206" x="7766050" y="4146550"/>
          <p14:tracePt t="456214" x="7766050" y="4138613"/>
          <p14:tracePt t="456454" x="7773988" y="4138613"/>
          <p14:tracePt t="456461" x="7781925" y="4138613"/>
          <p14:tracePt t="457101" x="7766050" y="4138613"/>
          <p14:tracePt t="457109" x="7734300" y="4138613"/>
          <p14:tracePt t="457125" x="7710488" y="4138613"/>
          <p14:tracePt t="457133" x="7686675" y="4138613"/>
          <p14:tracePt t="457141" x="7662863" y="4138613"/>
          <p14:tracePt t="457149" x="7639050" y="4138613"/>
          <p14:tracePt t="457158" x="7631113" y="4138613"/>
          <p14:tracePt t="457254" x="7623175" y="4138613"/>
          <p14:tracePt t="457261" x="7599363" y="4146550"/>
          <p14:tracePt t="457301" x="7591425" y="4154488"/>
          <p14:tracePt t="457374" x="7575550" y="4154488"/>
          <p14:tracePt t="457390" x="7567613" y="4170363"/>
          <p14:tracePt t="457414" x="7559675" y="4170363"/>
          <p14:tracePt t="457517" x="7543800" y="4170363"/>
          <p14:tracePt t="457533" x="7535863" y="4170363"/>
          <p14:tracePt t="457973" x="7551738" y="4178300"/>
          <p14:tracePt t="457981" x="7559675" y="4178300"/>
          <p14:tracePt t="457990" x="7567613" y="4178300"/>
          <p14:tracePt t="457997" x="7583488" y="4178300"/>
          <p14:tracePt t="458006" x="7607300" y="4178300"/>
          <p14:tracePt t="458023" x="7615238" y="4178300"/>
          <p14:tracePt t="458029" x="7623175" y="4178300"/>
          <p14:tracePt t="458038" x="7631113" y="4178300"/>
          <p14:tracePt t="458045" x="7639050" y="4178300"/>
          <p14:tracePt t="458054" x="7662863" y="4178300"/>
          <p14:tracePt t="458061" x="7686675" y="4178300"/>
          <p14:tracePt t="458069" x="7710488" y="4178300"/>
          <p14:tracePt t="458077" x="7734300" y="4178300"/>
          <p14:tracePt t="458085" x="7750175" y="4178300"/>
          <p14:tracePt t="458093" x="7773988" y="4178300"/>
          <p14:tracePt t="458117" x="7781925" y="4178300"/>
          <p14:tracePt t="458317" x="7789863" y="4178300"/>
          <p14:tracePt t="458333" x="7797800" y="4178300"/>
          <p14:tracePt t="458349" x="7813675" y="4178300"/>
          <p14:tracePt t="458389" x="7821613" y="4178300"/>
          <p14:tracePt t="458421" x="7829550" y="4178300"/>
          <p14:tracePt t="458438" x="7847013" y="4178300"/>
          <p14:tracePt t="458445" x="7854950" y="4178300"/>
          <p14:tracePt t="458461" x="7862888" y="4178300"/>
          <p14:tracePt t="458469" x="7870825" y="4178300"/>
          <p14:tracePt t="458493" x="7886700" y="4178300"/>
          <p14:tracePt t="458541" x="7894638" y="4178300"/>
          <p14:tracePt t="458549" x="7902575" y="4178300"/>
          <p14:tracePt t="458558" x="7918450" y="4178300"/>
          <p14:tracePt t="458565" x="7926388" y="4178300"/>
          <p14:tracePt t="458574" x="7942263" y="4178300"/>
          <p14:tracePt t="458581" x="7958138" y="4178300"/>
          <p14:tracePt t="458590" x="7966075" y="4178300"/>
          <p14:tracePt t="458597" x="7981950" y="4178300"/>
          <p14:tracePt t="458613" x="7989888" y="4178300"/>
          <p14:tracePt t="458709" x="7997825" y="4178300"/>
          <p14:tracePt t="458733" x="8013700" y="4178300"/>
          <p14:tracePt t="458749" x="8021638" y="4178300"/>
          <p14:tracePt t="458758" x="8029575" y="4178300"/>
          <p14:tracePt t="458765" x="8037513" y="4178300"/>
          <p14:tracePt t="459174" x="8053388" y="4178300"/>
          <p14:tracePt t="459221" x="8061325" y="4178300"/>
          <p14:tracePt t="459238" x="8061325" y="4186238"/>
          <p14:tracePt t="459254" x="8069263" y="4186238"/>
          <p14:tracePt t="459366" x="8085138" y="4194175"/>
          <p14:tracePt t="459376" x="8093075" y="4202113"/>
          <p14:tracePt t="459485" x="8085138" y="4210050"/>
          <p14:tracePt t="459790" x="8077200" y="4210050"/>
          <p14:tracePt t="459822" x="8069263" y="4210050"/>
          <p14:tracePt t="459841" x="8069263" y="4225925"/>
          <p14:tracePt t="459869" x="8061325" y="4233863"/>
          <p14:tracePt t="459973" x="8061325" y="4241800"/>
          <p14:tracePt t="460054" x="8061325" y="4249738"/>
          <p14:tracePt t="460157" x="8061325" y="4265613"/>
          <p14:tracePt t="460165" x="8069263" y="4265613"/>
          <p14:tracePt t="460174" x="8093075" y="4273550"/>
          <p14:tracePt t="460181" x="8093075" y="4281488"/>
          <p14:tracePt t="460191" x="8108950" y="4281488"/>
          <p14:tracePt t="460197" x="8116888" y="4291013"/>
          <p14:tracePt t="460207" x="8140700" y="4298950"/>
          <p14:tracePt t="460213" x="8148638" y="4298950"/>
          <p14:tracePt t="460222" x="8156575" y="4298950"/>
          <p14:tracePt t="460238" x="8164513" y="4306888"/>
          <p14:tracePt t="460669" x="8172450" y="4314825"/>
          <p14:tracePt t="460684" x="8172450" y="4322763"/>
          <p14:tracePt t="460700" x="8172450" y="4330700"/>
          <p14:tracePt t="460741" x="8172450" y="4346575"/>
          <p14:tracePt t="460861" x="8164513" y="4362450"/>
          <p14:tracePt t="460877" x="8148638" y="4370388"/>
          <p14:tracePt t="460893" x="8140700" y="4378325"/>
          <p14:tracePt t="460909" x="8132763" y="4394200"/>
          <p14:tracePt t="460917" x="8116888" y="4402138"/>
          <p14:tracePt t="461054" x="8108950" y="4402138"/>
          <p14:tracePt t="461997" x="8085138" y="4402138"/>
          <p14:tracePt t="462018" x="8061325" y="4418013"/>
          <p14:tracePt t="462021" x="8053388" y="4418013"/>
          <p14:tracePt t="462028" x="8029575" y="4425950"/>
          <p14:tracePt t="462036" x="8013700" y="4425950"/>
          <p14:tracePt t="462044" x="8005763" y="4425950"/>
          <p14:tracePt t="462052" x="7997825" y="4441825"/>
          <p14:tracePt t="462068" x="7989888" y="4441825"/>
          <p14:tracePt t="462100" x="7974013" y="4441825"/>
          <p14:tracePt t="462717" x="7974013" y="4449763"/>
          <p14:tracePt t="462733" x="7981950" y="4449763"/>
          <p14:tracePt t="462749" x="7989888" y="4449763"/>
          <p14:tracePt t="462757" x="7997825" y="4449763"/>
          <p14:tracePt t="462789" x="8005763" y="4449763"/>
          <p14:tracePt t="462861" x="8005763" y="4457700"/>
          <p14:tracePt t="462869" x="8013700" y="4457700"/>
          <p14:tracePt t="462885" x="8029575" y="4457700"/>
          <p14:tracePt t="462893" x="8037513" y="4457700"/>
          <p14:tracePt t="462901" x="8045450" y="4457700"/>
          <p14:tracePt t="462917" x="8061325" y="4457700"/>
          <p14:tracePt t="462933" x="8069263" y="4457700"/>
          <p14:tracePt t="462949" x="8077200" y="4457700"/>
          <p14:tracePt t="462981" x="8085138" y="4457700"/>
          <p14:tracePt t="463053" x="8101013" y="4457700"/>
          <p14:tracePt t="463077" x="8108950" y="4457700"/>
          <p14:tracePt t="463101" x="8124825" y="4457700"/>
          <p14:tracePt t="463141" x="8132763" y="4457700"/>
          <p14:tracePt t="463157" x="8140700" y="4465638"/>
          <p14:tracePt t="463165" x="8148638" y="4465638"/>
          <p14:tracePt t="463717" x="8140700" y="4465638"/>
          <p14:tracePt t="463725" x="8116888" y="4465638"/>
          <p14:tracePt t="463733" x="8101013" y="4465638"/>
          <p14:tracePt t="463741" x="8077200" y="4465638"/>
          <p14:tracePt t="463748" x="8053388" y="4465638"/>
          <p14:tracePt t="463757" x="8029575" y="4465638"/>
          <p14:tracePt t="463764" x="8005763" y="4465638"/>
          <p14:tracePt t="463774" x="7997825" y="4465638"/>
          <p14:tracePt t="463780" x="7989888" y="4465638"/>
          <p14:tracePt t="463813" x="7966075" y="4465638"/>
          <p14:tracePt t="463821" x="7950200" y="4465638"/>
          <p14:tracePt t="463829" x="7926388" y="4465638"/>
          <p14:tracePt t="463837" x="7918450" y="4465638"/>
          <p14:tracePt t="463844" x="7910513" y="4465638"/>
          <p14:tracePt t="463852" x="7902575" y="4465638"/>
          <p14:tracePt t="463860" x="7886700" y="4465638"/>
          <p14:tracePt t="463868" x="7878763" y="4465638"/>
          <p14:tracePt t="463876" x="7870825" y="4465638"/>
          <p14:tracePt t="463884" x="7862888" y="4465638"/>
          <p14:tracePt t="463892" x="7847013" y="4465638"/>
          <p14:tracePt t="463900" x="7839075" y="4465638"/>
          <p14:tracePt t="463908" x="7813675" y="4465638"/>
          <p14:tracePt t="463916" x="7789863" y="4465638"/>
          <p14:tracePt t="463925" x="7758113" y="4465638"/>
          <p14:tracePt t="463932" x="7742238" y="4465638"/>
          <p14:tracePt t="463941" x="7734300" y="4465638"/>
          <p14:tracePt t="463948" x="7710488" y="4473575"/>
          <p14:tracePt t="463957" x="7710488" y="4481513"/>
          <p14:tracePt t="464021" x="7702550" y="4481513"/>
          <p14:tracePt t="464028" x="7686675" y="4481513"/>
          <p14:tracePt t="464037" x="7678738" y="4481513"/>
          <p14:tracePt t="464045" x="7670800" y="4481513"/>
          <p14:tracePt t="464133" x="7654925" y="4481513"/>
          <p14:tracePt t="464205" x="7654925" y="4497388"/>
          <p14:tracePt t="464221" x="7654925" y="4505325"/>
          <p14:tracePt t="464237" x="7654925" y="4513263"/>
          <p14:tracePt t="464260" x="7654925" y="4529138"/>
          <p14:tracePt t="464276" x="7654925" y="4537075"/>
          <p14:tracePt t="464308" x="7639050" y="4545013"/>
          <p14:tracePt t="464364" x="7639050" y="4560888"/>
          <p14:tracePt t="464373" x="7639050" y="4568825"/>
          <p14:tracePt t="464389" x="7639050" y="4576763"/>
          <p14:tracePt t="464396" x="7639050" y="4584700"/>
          <p14:tracePt t="464406" x="7639050" y="4592638"/>
          <p14:tracePt t="464412" x="7639050" y="4600575"/>
          <p14:tracePt t="464493" x="7646988" y="4600575"/>
          <p14:tracePt t="464510" x="7654925" y="4600575"/>
          <p14:tracePt t="464517" x="7662863" y="4600575"/>
          <p14:tracePt t="464526" x="7678738" y="4600575"/>
          <p14:tracePt t="464542" x="7686675" y="4600575"/>
          <p14:tracePt t="464773" x="7686675" y="4608513"/>
          <p14:tracePt t="464789" x="7694613" y="4624388"/>
          <p14:tracePt t="464813" x="7710488" y="4624388"/>
          <p14:tracePt t="464821" x="7718425" y="4633913"/>
          <p14:tracePt t="464828" x="7726363" y="4641850"/>
          <p14:tracePt t="464836" x="7734300" y="4641850"/>
          <p14:tracePt t="464844" x="7758113" y="4649788"/>
          <p14:tracePt t="464852" x="7758113" y="4657725"/>
          <p14:tracePt t="464860" x="7773988" y="4665663"/>
          <p14:tracePt t="464884" x="7773988" y="4681538"/>
          <p14:tracePt t="464893" x="7773988" y="4689475"/>
          <p14:tracePt t="464900" x="7773988" y="4697413"/>
          <p14:tracePt t="464916" x="7773988" y="4713288"/>
          <p14:tracePt t="464926" x="7766050" y="4713288"/>
          <p14:tracePt t="464932" x="7758113" y="4729163"/>
          <p14:tracePt t="465056" x="7750175" y="4729163"/>
          <p14:tracePt t="465125" x="7750175" y="4745038"/>
          <p14:tracePt t="465148" x="7758113" y="4745038"/>
          <p14:tracePt t="465164" x="7766050" y="4745038"/>
          <p14:tracePt t="465174" x="7773988" y="4745038"/>
          <p14:tracePt t="465308" x="7789863" y="4745038"/>
          <p14:tracePt t="465325" x="7797800" y="4745038"/>
          <p14:tracePt t="465341" x="7805738" y="4745038"/>
          <p14:tracePt t="465356" x="7821613" y="4745038"/>
          <p14:tracePt t="465364" x="7829550" y="4745038"/>
          <p14:tracePt t="465374" x="7839075" y="4745038"/>
          <p14:tracePt t="465380" x="7847013" y="4745038"/>
          <p14:tracePt t="465390" x="7870825" y="4745038"/>
          <p14:tracePt t="465396" x="7886700" y="4745038"/>
          <p14:tracePt t="465406" x="7894638" y="4745038"/>
          <p14:tracePt t="465412" x="7902575" y="4745038"/>
          <p14:tracePt t="465421" x="7934325" y="4752975"/>
          <p14:tracePt t="465429" x="7942263" y="4760913"/>
          <p14:tracePt t="465436" x="7950200" y="4760913"/>
          <p14:tracePt t="465444" x="7974013" y="4768850"/>
          <p14:tracePt t="465452" x="8005763" y="4784725"/>
          <p14:tracePt t="465460" x="8013700" y="4784725"/>
          <p14:tracePt t="465468" x="8021638" y="4784725"/>
          <p14:tracePt t="465476" x="8029575" y="4784725"/>
          <p14:tracePt t="465572" x="8037513" y="4784725"/>
          <p14:tracePt t="465580" x="8045450" y="4792663"/>
          <p14:tracePt t="465596" x="8053388" y="4792663"/>
          <p14:tracePt t="465701" x="8061325" y="4792663"/>
          <p14:tracePt t="465734" x="8077200" y="4792663"/>
          <p14:tracePt t="465837" x="8093075" y="4784725"/>
          <p14:tracePt t="465857" x="8101013" y="4768850"/>
          <p14:tracePt t="465924" x="8108950" y="4768850"/>
          <p14:tracePt t="465932" x="8124825" y="4760913"/>
          <p14:tracePt t="465948" x="8148638" y="4760913"/>
          <p14:tracePt t="465957" x="8172450" y="4745038"/>
          <p14:tracePt t="465964" x="8180388" y="4745038"/>
          <p14:tracePt t="465975" x="8205788" y="4745038"/>
          <p14:tracePt t="465980" x="8229600" y="4745038"/>
          <p14:tracePt t="465991" x="8245475" y="4745038"/>
          <p14:tracePt t="466012" x="8253413" y="4745038"/>
          <p14:tracePt t="466381" x="8253413" y="4737100"/>
          <p14:tracePt t="468180" x="8261350" y="4737100"/>
          <p14:tracePt t="468189" x="8285163" y="4737100"/>
          <p14:tracePt t="468196" x="8293100" y="4737100"/>
          <p14:tracePt t="468205" x="8316913" y="4737100"/>
          <p14:tracePt t="468212" x="8332788" y="4737100"/>
          <p14:tracePt t="468221" x="8340725" y="4737100"/>
          <p14:tracePt t="468236" x="8348663" y="4737100"/>
          <p14:tracePt t="468260" x="8364538" y="4737100"/>
          <p14:tracePt t="468276" x="8388350" y="4737100"/>
          <p14:tracePt t="468300" x="8420100" y="4729163"/>
          <p14:tracePt t="468309" x="8420100" y="4713288"/>
          <p14:tracePt t="468316" x="8428038" y="4713288"/>
          <p14:tracePt t="468324" x="8435975" y="4713288"/>
          <p14:tracePt t="468332" x="8443913" y="4713288"/>
          <p14:tracePt t="468357" x="8451850" y="4713288"/>
          <p14:tracePt t="468412" x="8459788" y="4713288"/>
          <p14:tracePt t="468420" x="8475663" y="4713288"/>
          <p14:tracePt t="468428" x="8499475" y="4713288"/>
          <p14:tracePt t="468436" x="8507413" y="4713288"/>
          <p14:tracePt t="468444" x="8548688" y="4713288"/>
          <p14:tracePt t="468452" x="8572500" y="4713288"/>
          <p14:tracePt t="468460" x="8612188" y="4713288"/>
          <p14:tracePt t="468468" x="8636000" y="4713288"/>
          <p14:tracePt t="468476" x="8667750" y="4729163"/>
          <p14:tracePt t="468484" x="8691563" y="4729163"/>
          <p14:tracePt t="468493" x="8699500" y="4745038"/>
          <p14:tracePt t="468500" x="8707438" y="4745038"/>
          <p14:tracePt t="469468" x="8699500" y="4745038"/>
          <p14:tracePt t="469476" x="8691563" y="4745038"/>
          <p14:tracePt t="469493" x="8675688" y="4745038"/>
          <p14:tracePt t="469499" x="8667750" y="4745038"/>
          <p14:tracePt t="469515" x="8659813" y="4737100"/>
          <p14:tracePt t="469531" x="8651875" y="4737100"/>
          <p14:tracePt t="469620" x="8643938" y="4737100"/>
          <p14:tracePt t="469636" x="8628063" y="4737100"/>
          <p14:tracePt t="469660" x="8620125" y="4737100"/>
          <p14:tracePt t="469676" x="8612188" y="4737100"/>
          <p14:tracePt t="469708" x="8596313" y="4737100"/>
          <p14:tracePt t="469740" x="8588375" y="4745038"/>
          <p14:tracePt t="469748" x="8580438" y="4745038"/>
          <p14:tracePt t="469757" x="8572500" y="4745038"/>
          <p14:tracePt t="469764" x="8564563" y="4745038"/>
          <p14:tracePt t="469773" x="8548688" y="4745038"/>
          <p14:tracePt t="469780" x="8540750" y="4745038"/>
          <p14:tracePt t="469796" x="8531225" y="4745038"/>
          <p14:tracePt t="469860" x="8515350" y="4745038"/>
          <p14:tracePt t="469876" x="8475663" y="4745038"/>
          <p14:tracePt t="469884" x="8467725" y="4745038"/>
          <p14:tracePt t="469908" x="8443913" y="4745038"/>
          <p14:tracePt t="469956" x="8435975" y="4752975"/>
          <p14:tracePt t="469973" x="8420100" y="4752975"/>
          <p14:tracePt t="469988" x="8412163" y="4760913"/>
          <p14:tracePt t="470012" x="8404225" y="4760913"/>
          <p14:tracePt t="470036" x="8388350" y="4760913"/>
          <p14:tracePt t="470052" x="8380413" y="4760913"/>
          <p14:tracePt t="470060" x="8372475" y="4760913"/>
          <p14:tracePt t="470068" x="8364538" y="4760913"/>
          <p14:tracePt t="470076" x="8348663" y="4760913"/>
          <p14:tracePt t="470084" x="8340725" y="4760913"/>
          <p14:tracePt t="470092" x="8332788" y="4760913"/>
          <p14:tracePt t="470100" x="8316913" y="4760913"/>
          <p14:tracePt t="470108" x="8308975" y="4760913"/>
          <p14:tracePt t="470116" x="8301038" y="4760913"/>
          <p14:tracePt t="470124" x="8293100" y="4760913"/>
          <p14:tracePt t="470132" x="8269288" y="4760913"/>
          <p14:tracePt t="470141" x="8253413" y="4760913"/>
          <p14:tracePt t="470159" x="8237538" y="4760913"/>
          <p14:tracePt t="470163" x="8213725" y="4760913"/>
          <p14:tracePt t="470175" x="8205788" y="4760913"/>
          <p14:tracePt t="470180" x="8156575" y="4760913"/>
          <p14:tracePt t="470190" x="8124825" y="4760913"/>
          <p14:tracePt t="470196" x="8093075" y="4760913"/>
          <p14:tracePt t="470204" x="8069263" y="4760913"/>
          <p14:tracePt t="470212" x="8045450" y="4760913"/>
          <p14:tracePt t="470220" x="8037513" y="4760913"/>
          <p14:tracePt t="470228" x="8029575" y="4760913"/>
          <p14:tracePt t="470276" x="8013700" y="4760913"/>
          <p14:tracePt t="470284" x="8005763" y="4760913"/>
          <p14:tracePt t="470293" x="7981950" y="4760913"/>
          <p14:tracePt t="470300" x="7974013" y="4760913"/>
          <p14:tracePt t="470308" x="7950200" y="4760913"/>
          <p14:tracePt t="470316" x="7926388" y="4760913"/>
          <p14:tracePt t="470324" x="7918450" y="4760913"/>
          <p14:tracePt t="470332" x="7902575" y="4760913"/>
          <p14:tracePt t="470341" x="7894638" y="4760913"/>
          <p14:tracePt t="472259" x="7910513" y="4760913"/>
          <p14:tracePt t="472267" x="7918450" y="4760913"/>
          <p14:tracePt t="472276" x="7926388" y="4768850"/>
          <p14:tracePt t="472292" x="7942263" y="4768850"/>
          <p14:tracePt t="472299" x="7950200" y="4768850"/>
          <p14:tracePt t="472308" x="7958138" y="4768850"/>
          <p14:tracePt t="472324" x="7974013" y="4784725"/>
          <p14:tracePt t="472331" x="7981950" y="4784725"/>
          <p14:tracePt t="472341" x="8005763" y="4784725"/>
          <p14:tracePt t="472347" x="8013700" y="4784725"/>
          <p14:tracePt t="472356" x="8037513" y="4800600"/>
          <p14:tracePt t="472363" x="8061325" y="4800600"/>
          <p14:tracePt t="472374" x="8085138" y="4800600"/>
          <p14:tracePt t="472379" x="8124825" y="4800600"/>
          <p14:tracePt t="472388" x="8140700" y="4800600"/>
          <p14:tracePt t="472395" x="8164513" y="4800600"/>
          <p14:tracePt t="472411" x="8172450" y="4800600"/>
          <p14:tracePt t="472419" x="8180388" y="4800600"/>
          <p14:tracePt t="472444" x="8197850" y="4800600"/>
          <p14:tracePt t="472459" x="8205788" y="4800600"/>
          <p14:tracePt t="472467" x="8213725" y="4800600"/>
          <p14:tracePt t="472476" x="8221663" y="4800600"/>
          <p14:tracePt t="472483" x="8229600" y="4800600"/>
          <p14:tracePt t="472492" x="8229600" y="4792663"/>
          <p14:tracePt t="472499" x="8245475" y="4792663"/>
          <p14:tracePt t="472508" x="8253413" y="4792663"/>
          <p14:tracePt t="472515" x="8261350" y="4792663"/>
          <p14:tracePt t="472524" x="8277225" y="4792663"/>
          <p14:tracePt t="472547" x="8285163" y="4784725"/>
          <p14:tracePt t="472556" x="8293100" y="4784725"/>
          <p14:tracePt t="472574" x="8316913" y="4784725"/>
          <p14:tracePt t="472579" x="8324850" y="4776788"/>
          <p14:tracePt t="472588" x="8348663" y="4768850"/>
          <p14:tracePt t="472605" x="8356600" y="4768850"/>
          <p14:tracePt t="472611" x="8364538" y="4768850"/>
          <p14:tracePt t="472619" x="8372475" y="4768850"/>
          <p14:tracePt t="472635" x="8396288" y="4760913"/>
          <p14:tracePt t="472651" x="8404225" y="4752975"/>
          <p14:tracePt t="472667" x="8412163" y="4745038"/>
          <p14:tracePt t="472692" x="8420100" y="4745038"/>
          <p14:tracePt t="472699" x="8435975" y="4737100"/>
          <p14:tracePt t="472731" x="8443913" y="4721225"/>
          <p14:tracePt t="472779" x="8459788" y="4713288"/>
          <p14:tracePt t="473892" x="8459788" y="4705350"/>
          <p14:tracePt t="473899" x="8459788" y="4689475"/>
          <p14:tracePt t="473908" x="8451850" y="4689475"/>
          <p14:tracePt t="473915" x="8428038" y="4673600"/>
          <p14:tracePt t="473924" x="8412163" y="4673600"/>
          <p14:tracePt t="473931" x="8404225" y="4665663"/>
          <p14:tracePt t="473940" x="8372475" y="4641850"/>
          <p14:tracePt t="473947" x="8348663" y="4641850"/>
          <p14:tracePt t="473957" x="8324850" y="4624388"/>
          <p14:tracePt t="473963" x="8316913" y="4616450"/>
          <p14:tracePt t="473973" x="8269288" y="4608513"/>
          <p14:tracePt t="473979" x="8237538" y="4592638"/>
          <p14:tracePt t="473988" x="8213725" y="4576763"/>
          <p14:tracePt t="473995" x="8180388" y="4560888"/>
          <p14:tracePt t="474004" x="8180388" y="4537075"/>
          <p14:tracePt t="474012" x="8156575" y="4497388"/>
          <p14:tracePt t="474019" x="8132763" y="4457700"/>
          <p14:tracePt t="474027" x="8101013" y="4433888"/>
          <p14:tracePt t="474035" x="8085138" y="4394200"/>
          <p14:tracePt t="474043" x="8053388" y="4362450"/>
          <p14:tracePt t="474051" x="8045450" y="4330700"/>
          <p14:tracePt t="474059" x="8029575" y="4314825"/>
          <p14:tracePt t="474067" x="8013700" y="4291013"/>
          <p14:tracePt t="474075" x="7981950" y="4281488"/>
          <p14:tracePt t="474083" x="7950200" y="4257675"/>
          <p14:tracePt t="474091" x="7918450" y="4241800"/>
          <p14:tracePt t="474108" x="7894638" y="4225925"/>
          <p14:tracePt t="474115" x="7870825" y="4217988"/>
          <p14:tracePt t="474123" x="7847013" y="4202113"/>
          <p14:tracePt t="474131" x="7821613" y="4194175"/>
          <p14:tracePt t="474140" x="7789863" y="4194175"/>
          <p14:tracePt t="474147" x="7766050" y="4178300"/>
          <p14:tracePt t="474156" x="7718425" y="4162425"/>
          <p14:tracePt t="474163" x="7694613" y="4146550"/>
          <p14:tracePt t="474173" x="7662863" y="4138613"/>
          <p14:tracePt t="474179" x="7623175" y="4122738"/>
          <p14:tracePt t="474187" x="7607300" y="4106863"/>
          <p14:tracePt t="474203" x="7599363" y="4098925"/>
          <p14:tracePt t="474211" x="7583488" y="4098925"/>
          <p14:tracePt t="474243" x="7583488" y="4090988"/>
          <p14:tracePt t="474251" x="7567613" y="4083050"/>
          <p14:tracePt t="474259" x="7527925" y="4083050"/>
          <p14:tracePt t="474267" x="7478713" y="4051300"/>
          <p14:tracePt t="474275" x="7439025" y="4051300"/>
          <p14:tracePt t="474283" x="7375525" y="4011613"/>
          <p14:tracePt t="474291" x="7312025" y="3995738"/>
          <p14:tracePt t="474299" x="7256463" y="3979863"/>
          <p14:tracePt t="474308" x="7232650" y="3971925"/>
          <p14:tracePt t="474315" x="7224713" y="3956050"/>
          <p14:tracePt t="474387" x="7216775" y="3956050"/>
          <p14:tracePt t="474395" x="7216775" y="3948113"/>
          <p14:tracePt t="474404" x="7200900" y="3938588"/>
          <p14:tracePt t="474411" x="7185025" y="3930650"/>
          <p14:tracePt t="474427" x="7177088" y="3922713"/>
          <p14:tracePt t="475715" x="7177088" y="3930650"/>
          <p14:tracePt t="475725" x="7177088" y="3938588"/>
          <p14:tracePt t="475731" x="7185025" y="3938588"/>
          <p14:tracePt t="475740" x="7185025" y="3948113"/>
          <p14:tracePt t="475763" x="7192963" y="3948113"/>
          <p14:tracePt t="475779" x="7192963" y="3956050"/>
          <p14:tracePt t="475788" x="7200900" y="3956050"/>
          <p14:tracePt t="475795" x="7208838" y="3963988"/>
          <p14:tracePt t="475819" x="7216775" y="3963988"/>
          <p14:tracePt t="475827" x="7232650" y="3979863"/>
          <p14:tracePt t="475835" x="7256463" y="3987800"/>
          <p14:tracePt t="475843" x="7264400" y="3987800"/>
          <p14:tracePt t="475851" x="7288213" y="4003675"/>
          <p14:tracePt t="475860" x="7312025" y="4003675"/>
          <p14:tracePt t="475867" x="7343775" y="4019550"/>
          <p14:tracePt t="475876" x="7375525" y="4019550"/>
          <p14:tracePt t="475883" x="7391400" y="4043363"/>
          <p14:tracePt t="475891" x="7415213" y="4043363"/>
          <p14:tracePt t="475899" x="7431088" y="4051300"/>
          <p14:tracePt t="475907" x="7439025" y="4051300"/>
          <p14:tracePt t="475914" x="7446963" y="4059238"/>
          <p14:tracePt t="475923" x="7462838" y="4059238"/>
          <p14:tracePt t="475930" x="7470775" y="4075113"/>
          <p14:tracePt t="475940" x="7496175" y="4075113"/>
          <p14:tracePt t="475946" x="7504113" y="4083050"/>
          <p14:tracePt t="475956" x="7535863" y="4098925"/>
          <p14:tracePt t="475962" x="7567613" y="4106863"/>
          <p14:tracePt t="475972" x="7607300" y="4122738"/>
          <p14:tracePt t="475978" x="7631113" y="4122738"/>
          <p14:tracePt t="475987" x="7654925" y="4138613"/>
          <p14:tracePt t="475994" x="7678738" y="4138613"/>
          <p14:tracePt t="476002" x="7686675" y="4154488"/>
          <p14:tracePt t="476018" x="7702550" y="4154488"/>
          <p14:tracePt t="476066" x="7710488" y="4154488"/>
          <p14:tracePt t="476075" x="7718425" y="4154488"/>
          <p14:tracePt t="476082" x="7742238" y="4162425"/>
          <p14:tracePt t="476091" x="7773988" y="4178300"/>
          <p14:tracePt t="476098" x="7805738" y="4178300"/>
          <p14:tracePt t="476107" x="7854950" y="4178300"/>
          <p14:tracePt t="476114" x="7926388" y="4194175"/>
          <p14:tracePt t="476123" x="7989888" y="4194175"/>
          <p14:tracePt t="476130" x="8053388" y="4210050"/>
          <p14:tracePt t="476139" x="8116888" y="4225925"/>
          <p14:tracePt t="476146" x="8140700" y="4225925"/>
          <p14:tracePt t="476155" x="8164513" y="4233863"/>
          <p14:tracePt t="476226" x="8172450" y="4241800"/>
          <p14:tracePt t="476234" x="8172450" y="4257675"/>
          <p14:tracePt t="476242" x="8197850" y="4281488"/>
          <p14:tracePt t="476250" x="8197850" y="4291013"/>
          <p14:tracePt t="476258" x="8197850" y="4298950"/>
          <p14:tracePt t="476275" x="8213725" y="4314825"/>
          <p14:tracePt t="476330" x="8213725" y="4322763"/>
          <p14:tracePt t="476346" x="8213725" y="4338638"/>
          <p14:tracePt t="476355" x="8213725" y="4346575"/>
          <p14:tracePt t="476395" x="8213725" y="4370388"/>
          <p14:tracePt t="476403" x="8197850" y="4402138"/>
          <p14:tracePt t="476427" x="8197850" y="4410075"/>
          <p14:tracePt t="476459" x="8197850" y="4418013"/>
          <p14:tracePt t="476491" x="8197850" y="4425950"/>
          <p14:tracePt t="476531" x="8197850" y="4441825"/>
          <p14:tracePt t="476555" x="8189913" y="4457700"/>
          <p14:tracePt t="476611" x="8189913" y="4473575"/>
          <p14:tracePt t="476619" x="8189913" y="4481513"/>
          <p14:tracePt t="476627" x="8189913" y="4489450"/>
          <p14:tracePt t="476634" x="8189913" y="4497388"/>
          <p14:tracePt t="476666" x="8189913" y="4513263"/>
          <p14:tracePt t="476691" x="8189913" y="4521200"/>
          <p14:tracePt t="476707" x="8189913" y="4529138"/>
          <p14:tracePt t="476730" x="8189913" y="4545013"/>
          <p14:tracePt t="476747" x="8189913" y="4552950"/>
          <p14:tracePt t="476779" x="8189913" y="4560888"/>
          <p14:tracePt t="476787" x="8189913" y="4568825"/>
          <p14:tracePt t="476811" x="8189913" y="4576763"/>
          <p14:tracePt t="476819" x="8189913" y="4592638"/>
          <p14:tracePt t="476827" x="8180388" y="4592638"/>
          <p14:tracePt t="476859" x="8180388" y="4600575"/>
          <p14:tracePt t="476899" x="8172450" y="4616450"/>
          <p14:tracePt t="476915" x="8164513" y="4616450"/>
          <p14:tracePt t="476931" x="8164513" y="4624388"/>
          <p14:tracePt t="476947" x="8156575" y="4633913"/>
          <p14:tracePt t="476988" x="8156575" y="4641850"/>
          <p14:tracePt t="476995" x="8148638" y="4649788"/>
          <p14:tracePt t="477015" x="8132763" y="4665663"/>
          <p14:tracePt t="477027" x="8124825" y="4673600"/>
          <p14:tracePt t="477059" x="8116888" y="4689475"/>
          <p14:tracePt t="477275" x="8101013" y="4697413"/>
          <p14:tracePt t="477579" x="8101013" y="4705350"/>
          <p14:tracePt t="477619" x="8101013" y="4713288"/>
          <p14:tracePt t="477651" x="8101013" y="4721225"/>
          <p14:tracePt t="477659" x="8101013" y="4737100"/>
          <p14:tracePt t="477675" x="8101013" y="4745038"/>
          <p14:tracePt t="477691" x="8101013" y="4752975"/>
          <p14:tracePt t="477707" x="8101013" y="4768850"/>
          <p14:tracePt t="477715" x="8101013" y="4784725"/>
          <p14:tracePt t="477724" x="8101013" y="4800600"/>
          <p14:tracePt t="477739" x="8101013" y="4808538"/>
          <p14:tracePt t="477756" x="8101013" y="4816475"/>
          <p14:tracePt t="477763" x="8101013" y="4824413"/>
          <p14:tracePt t="477772" x="8101013" y="4840288"/>
          <p14:tracePt t="477779" x="8101013" y="4848225"/>
          <p14:tracePt t="477795" x="8101013" y="4872038"/>
          <p14:tracePt t="477803" x="8101013" y="4879975"/>
          <p14:tracePt t="477819" x="8108950" y="4887913"/>
          <p14:tracePt t="477835" x="8116888" y="4887913"/>
          <p14:tracePt t="478355" x="8116888" y="4903788"/>
          <p14:tracePt t="478363" x="8116888" y="4911725"/>
          <p14:tracePt t="478379" x="8116888" y="4919663"/>
          <p14:tracePt t="478395" x="8116888" y="4927600"/>
          <p14:tracePt t="478411" x="8116888" y="4943475"/>
          <p14:tracePt t="478483" x="8116888" y="4951413"/>
          <p14:tracePt t="478515" x="8116888" y="4959350"/>
          <p14:tracePt t="478563" x="8116888" y="4967288"/>
          <p14:tracePt t="478595" x="8116888" y="4984750"/>
          <p14:tracePt t="478611" x="8116888" y="4992688"/>
          <p14:tracePt t="478618" x="8116888" y="5000625"/>
          <p14:tracePt t="478635" x="8116888" y="5016500"/>
          <p14:tracePt t="478659" x="8116888" y="5032375"/>
          <p14:tracePt t="478739" x="8116888" y="5048250"/>
          <p14:tracePt t="478758" x="8116888" y="5056188"/>
          <p14:tracePt t="478774" x="8124825" y="5064125"/>
          <p14:tracePt t="478779" x="8124825" y="5080000"/>
          <p14:tracePt t="478789" x="8124825" y="5087938"/>
          <p14:tracePt t="478794" x="8124825" y="5111750"/>
          <p14:tracePt t="478810" x="8132763" y="5119688"/>
          <p14:tracePt t="479043" x="8108950" y="5127625"/>
          <p14:tracePt t="479050" x="8085138" y="5127625"/>
          <p14:tracePt t="479059" x="8045450" y="5127625"/>
          <p14:tracePt t="479066" x="8021638" y="5127625"/>
          <p14:tracePt t="479076" x="7997825" y="5127625"/>
          <p14:tracePt t="479083" x="7958138" y="5127625"/>
          <p14:tracePt t="479091" x="7934325" y="5127625"/>
          <p14:tracePt t="479098" x="7894638" y="5127625"/>
          <p14:tracePt t="479107" x="7854950" y="5127625"/>
          <p14:tracePt t="479114" x="7805738" y="5127625"/>
          <p14:tracePt t="479124" x="7766050" y="5127625"/>
          <p14:tracePt t="479130" x="7742238" y="5127625"/>
          <p14:tracePt t="479140" x="7734300" y="5127625"/>
          <p14:tracePt t="479146" x="7718425" y="5127625"/>
          <p14:tracePt t="479371" x="7734300" y="5127625"/>
          <p14:tracePt t="479378" x="7750175" y="5127625"/>
          <p14:tracePt t="479387" x="7758113" y="5127625"/>
          <p14:tracePt t="479403" x="7766050" y="5127625"/>
          <p14:tracePt t="479426" x="7773988" y="5127625"/>
          <p14:tracePt t="479434" x="7789863" y="5127625"/>
          <p14:tracePt t="479443" x="7797800" y="5127625"/>
          <p14:tracePt t="479450" x="7805738" y="5127625"/>
          <p14:tracePt t="479459" x="7847013" y="5127625"/>
          <p14:tracePt t="479466" x="7878763" y="5127625"/>
          <p14:tracePt t="479476" x="7934325" y="5127625"/>
          <p14:tracePt t="479482" x="7997825" y="5127625"/>
          <p14:tracePt t="479490" x="8061325" y="5127625"/>
          <p14:tracePt t="479498" x="8108950" y="5119688"/>
          <p14:tracePt t="479507" x="8148638" y="5119688"/>
          <p14:tracePt t="479514" x="8172450" y="5119688"/>
          <p14:tracePt t="479524" x="8197850" y="5119688"/>
          <p14:tracePt t="479530" x="8221663" y="5119688"/>
          <p14:tracePt t="479541" x="8237538" y="5119688"/>
          <p14:tracePt t="479546" x="8245475" y="5119688"/>
          <p14:tracePt t="479557" x="8253413" y="5119688"/>
          <p14:tracePt t="479571" x="8261350" y="5119688"/>
          <p14:tracePt t="479578" x="8277225" y="5119688"/>
          <p14:tracePt t="479587" x="8285163" y="5119688"/>
          <p14:tracePt t="479594" x="8324850" y="5119688"/>
          <p14:tracePt t="479602" x="8348663" y="5119688"/>
          <p14:tracePt t="479610" x="8388350" y="5119688"/>
          <p14:tracePt t="479618" x="8435975" y="5119688"/>
          <p14:tracePt t="479626" x="8475663" y="5119688"/>
          <p14:tracePt t="479634" x="8507413" y="5127625"/>
          <p14:tracePt t="479642" x="8531225" y="5127625"/>
          <p14:tracePt t="479650" x="8556625" y="5127625"/>
          <p14:tracePt t="479658" x="8580438" y="5127625"/>
          <p14:tracePt t="479707" x="8588375" y="5127625"/>
          <p14:tracePt t="480171" x="8572500" y="5135563"/>
          <p14:tracePt t="480363" x="8564563" y="5151438"/>
          <p14:tracePt t="480387" x="8548688" y="5151438"/>
          <p14:tracePt t="480411" x="8540750" y="5159375"/>
          <p14:tracePt t="480474" x="8531225" y="5159375"/>
          <p14:tracePt t="480482" x="8515350" y="5159375"/>
          <p14:tracePt t="480491" x="8499475" y="5167313"/>
          <p14:tracePt t="480507" x="8491538" y="5167313"/>
          <p14:tracePt t="480514" x="8475663" y="5167313"/>
          <p14:tracePt t="480524" x="8467725" y="5167313"/>
          <p14:tracePt t="480546" x="8459788" y="5167313"/>
          <p14:tracePt t="480571" x="8443913" y="5167313"/>
          <p14:tracePt t="480594" x="8435975" y="5167313"/>
          <p14:tracePt t="480618" x="8428038" y="5183188"/>
          <p14:tracePt t="480642" x="8412163" y="5183188"/>
          <p14:tracePt t="480666" x="8404225" y="5183188"/>
          <p14:tracePt t="480690" x="8396288" y="5183188"/>
          <p14:tracePt t="480747" x="8388350" y="5183188"/>
          <p14:tracePt t="480771" x="8372475" y="5183188"/>
          <p14:tracePt t="480806" x="8364538" y="5191125"/>
          <p14:tracePt t="480866" x="8356600" y="5191125"/>
          <p14:tracePt t="480898" x="8340725" y="5191125"/>
          <p14:tracePt t="481172" x="8332788" y="5191125"/>
          <p14:tracePt t="481259" x="8324850" y="5191125"/>
          <p14:tracePt t="481275" x="8308975" y="5191125"/>
          <p14:tracePt t="481298" x="8308975" y="5199063"/>
          <p14:tracePt t="481354" x="8301038" y="5199063"/>
          <p14:tracePt t="481371" x="8293100" y="5199063"/>
          <p14:tracePt t="481434" x="8285163" y="5199063"/>
          <p14:tracePt t="481450" x="8277225" y="5199063"/>
          <p14:tracePt t="481459" x="8261350" y="5199063"/>
          <p14:tracePt t="481475" x="8253413" y="5199063"/>
          <p14:tracePt t="481506" x="8245475" y="5207000"/>
          <p14:tracePt t="481523" x="8245475" y="5214938"/>
          <p14:tracePt t="481539" x="8237538" y="5214938"/>
          <p14:tracePt t="481556" x="8221663" y="5214938"/>
          <p14:tracePt t="481562" x="8213725" y="5214938"/>
          <p14:tracePt t="481578" x="8205788" y="5214938"/>
          <p14:tracePt t="481594" x="8197850" y="5214938"/>
          <p14:tracePt t="481618" x="8180388" y="5214938"/>
          <p14:tracePt t="481642" x="8172450" y="5214938"/>
          <p14:tracePt t="481650" x="8164513" y="5214938"/>
          <p14:tracePt t="481666" x="8148638" y="5214938"/>
          <p14:tracePt t="481691" x="8140700" y="5207000"/>
          <p14:tracePt t="481706" x="8132763" y="5207000"/>
          <p14:tracePt t="481714" x="8124825" y="5207000"/>
          <p14:tracePt t="481739" x="8116888" y="5207000"/>
          <p14:tracePt t="481762" x="8116888" y="5199063"/>
          <p14:tracePt t="481786" x="8101013" y="5199063"/>
          <p14:tracePt t="481810" x="8093075" y="5191125"/>
          <p14:tracePt t="481891" x="8085138" y="5191125"/>
          <p14:tracePt t="481898" x="8077200" y="5191125"/>
          <p14:tracePt t="481925" x="8053388" y="5183188"/>
          <p14:tracePt t="481947" x="8045450" y="5183188"/>
          <p14:tracePt t="481963" x="8029575" y="5175250"/>
          <p14:tracePt t="481978" x="8021638" y="5167313"/>
          <p14:tracePt t="481994" x="8013700" y="5167313"/>
          <p14:tracePt t="482003" x="8005763" y="5167313"/>
          <p14:tracePt t="482010" x="8005763" y="5159375"/>
          <p14:tracePt t="482026" x="7989888" y="5159375"/>
          <p14:tracePt t="482043" x="7981950" y="5159375"/>
          <p14:tracePt t="482114" x="7966075" y="5159375"/>
          <p14:tracePt t="482123" x="7966075" y="5151438"/>
          <p14:tracePt t="482139" x="7950200" y="5143500"/>
          <p14:tracePt t="482146" x="7942263" y="5143500"/>
          <p14:tracePt t="482162" x="7934325" y="5143500"/>
          <p14:tracePt t="482475" x="7934325" y="5127625"/>
          <p14:tracePt t="482618" x="7942263" y="5127625"/>
          <p14:tracePt t="482634" x="7958138" y="5127625"/>
          <p14:tracePt t="482650" x="7966075" y="5127625"/>
          <p14:tracePt t="482722" x="7974013" y="5127625"/>
          <p14:tracePt t="482794" x="7981950" y="5127625"/>
          <p14:tracePt t="482882" x="7997825" y="5127625"/>
          <p14:tracePt t="483282" x="8005763" y="5127625"/>
          <p14:tracePt t="483290" x="8013700" y="5127625"/>
          <p14:tracePt t="483306" x="8045450" y="5119688"/>
          <p14:tracePt t="483323" x="8053388" y="5119688"/>
          <p14:tracePt t="483330" x="8061325" y="5119688"/>
          <p14:tracePt t="483340" x="8069263" y="5119688"/>
          <p14:tracePt t="483355" x="8085138" y="5119688"/>
          <p14:tracePt t="483362" x="8108950" y="5119688"/>
          <p14:tracePt t="483371" x="8116888" y="5119688"/>
          <p14:tracePt t="483378" x="8140700" y="5103813"/>
          <p14:tracePt t="483386" x="8164513" y="5103813"/>
          <p14:tracePt t="483394" x="8189913" y="5103813"/>
          <p14:tracePt t="483402" x="8213725" y="5103813"/>
          <p14:tracePt t="483410" x="8237538" y="5103813"/>
          <p14:tracePt t="483418" x="8261350" y="5103813"/>
          <p14:tracePt t="483434" x="8269288" y="5103813"/>
          <p14:tracePt t="483498" x="8285163" y="5103813"/>
          <p14:tracePt t="483514" x="8293100" y="5103813"/>
          <p14:tracePt t="483530" x="8301038" y="5103813"/>
          <p14:tracePt t="483546" x="8308975" y="5103813"/>
          <p14:tracePt t="483554" x="8324850" y="5103813"/>
          <p14:tracePt t="483562" x="8332788" y="5103813"/>
          <p14:tracePt t="483571" x="8340725" y="5095875"/>
          <p14:tracePt t="483578" x="8356600" y="5095875"/>
          <p14:tracePt t="483586" x="8380413" y="5095875"/>
          <p14:tracePt t="483594" x="8388350" y="5095875"/>
          <p14:tracePt t="483602" x="8412163" y="5095875"/>
          <p14:tracePt t="483610" x="8420100" y="5095875"/>
          <p14:tracePt t="483618" x="8435975" y="5095875"/>
          <p14:tracePt t="483626" x="8459788" y="5095875"/>
          <p14:tracePt t="483634" x="8467725" y="5095875"/>
          <p14:tracePt t="483650" x="8475663" y="5080000"/>
          <p14:tracePt t="483659" x="8491538" y="5080000"/>
          <p14:tracePt t="483730" x="8499475" y="5080000"/>
          <p14:tracePt t="483739" x="8507413" y="5080000"/>
          <p14:tracePt t="483746" x="8531225" y="5080000"/>
          <p14:tracePt t="483755" x="8548688" y="5080000"/>
          <p14:tracePt t="483762" x="8556625" y="5080000"/>
          <p14:tracePt t="483770" x="8564563" y="5080000"/>
          <p14:tracePt t="485178" x="8548688" y="5080000"/>
          <p14:tracePt t="485282" x="8540750" y="5080000"/>
          <p14:tracePt t="485306" x="8531225" y="5080000"/>
          <p14:tracePt t="485314" x="8523288" y="5080000"/>
          <p14:tracePt t="485323" x="8515350" y="5080000"/>
          <p14:tracePt t="485330" x="8507413" y="5080000"/>
          <p14:tracePt t="485386" x="8499475" y="5080000"/>
          <p14:tracePt t="485394" x="8491538" y="5080000"/>
          <p14:tracePt t="485402" x="8483600" y="5095875"/>
          <p14:tracePt t="485410" x="8467725" y="5095875"/>
          <p14:tracePt t="485417" x="8459788" y="5095875"/>
          <p14:tracePt t="485426" x="8451850" y="5095875"/>
          <p14:tracePt t="485434" x="8428038" y="5095875"/>
          <p14:tracePt t="485443" x="8412163" y="5095875"/>
          <p14:tracePt t="485450" x="8404225" y="5095875"/>
          <p14:tracePt t="485458" x="8380413" y="5095875"/>
          <p14:tracePt t="485465" x="8372475" y="5103813"/>
          <p14:tracePt t="485474" x="8348663" y="5103813"/>
          <p14:tracePt t="485481" x="8324850" y="5103813"/>
          <p14:tracePt t="485491" x="8308975" y="5103813"/>
          <p14:tracePt t="485498" x="8285163" y="5103813"/>
          <p14:tracePt t="485507" x="8277225" y="5103813"/>
          <p14:tracePt t="485514" x="8261350" y="5111750"/>
          <p14:tracePt t="485530" x="8253413" y="5119688"/>
          <p14:tracePt t="485555" x="8245475" y="5119688"/>
          <p14:tracePt t="485570" x="8237538" y="5119688"/>
          <p14:tracePt t="485578" x="8229600" y="5119688"/>
          <p14:tracePt t="485585" x="8213725" y="5119688"/>
          <p14:tracePt t="485593" x="8205788" y="5119688"/>
          <p14:tracePt t="485666" x="8197850" y="5119688"/>
          <p14:tracePt t="485674" x="8189913" y="5119688"/>
          <p14:tracePt t="485682" x="8172450" y="5119688"/>
          <p14:tracePt t="485690" x="8148638" y="5119688"/>
          <p14:tracePt t="485706" x="8140700" y="5119688"/>
          <p14:tracePt t="486065" x="8132763" y="5119688"/>
          <p14:tracePt t="486074" x="8116888" y="5119688"/>
          <p14:tracePt t="486121" x="8108950" y="5111750"/>
          <p14:tracePt t="486425" x="8101013" y="5111750"/>
          <p14:tracePt t="486441" x="8093075" y="5111750"/>
          <p14:tracePt t="486457" x="8085138" y="5111750"/>
          <p14:tracePt t="486474" x="8069263" y="5111750"/>
          <p14:tracePt t="486481" x="8061325" y="5111750"/>
          <p14:tracePt t="486489" x="8053388" y="5111750"/>
          <p14:tracePt t="486497" x="8045450" y="5111750"/>
          <p14:tracePt t="486506" x="8029575" y="5111750"/>
          <p14:tracePt t="486561" x="8021638" y="5111750"/>
          <p14:tracePt t="486577" x="8013700" y="5111750"/>
          <p14:tracePt t="486585" x="7989888" y="5111750"/>
          <p14:tracePt t="486593" x="7966075" y="5111750"/>
          <p14:tracePt t="486601" x="7958138" y="5111750"/>
          <p14:tracePt t="486609" x="7934325" y="5111750"/>
          <p14:tracePt t="486625" x="7934325" y="5103813"/>
          <p14:tracePt t="488057" x="7926388" y="5103813"/>
          <p14:tracePt t="488065" x="7910513" y="5103813"/>
          <p14:tracePt t="488081" x="7902575" y="5103813"/>
          <p14:tracePt t="488090" x="7894638" y="5103813"/>
          <p14:tracePt t="488106" x="7878763" y="5103813"/>
          <p14:tracePt t="488113" x="7870825" y="5103813"/>
          <p14:tracePt t="488138" x="7862888" y="5103813"/>
          <p14:tracePt t="488145" x="7847013" y="5103813"/>
          <p14:tracePt t="488169" x="7839075" y="5103813"/>
          <p14:tracePt t="488201" x="7829550" y="5103813"/>
          <p14:tracePt t="488217" x="7805738" y="5103813"/>
          <p14:tracePt t="488226" x="7797800" y="5103813"/>
          <p14:tracePt t="488233" x="7781925" y="5103813"/>
          <p14:tracePt t="488242" x="7773988" y="5103813"/>
          <p14:tracePt t="488706" x="7789863" y="5103813"/>
          <p14:tracePt t="488713" x="7821613" y="5103813"/>
          <p14:tracePt t="488723" x="7847013" y="5103813"/>
          <p14:tracePt t="488729" x="7894638" y="5103813"/>
          <p14:tracePt t="488738" x="7918450" y="5103813"/>
          <p14:tracePt t="488745" x="7958138" y="5103813"/>
          <p14:tracePt t="488754" x="7981950" y="5103813"/>
          <p14:tracePt t="488761" x="7989888" y="5103813"/>
          <p14:tracePt t="488769" x="8005763" y="5103813"/>
          <p14:tracePt t="488785" x="8013700" y="5103813"/>
          <p14:tracePt t="488793" x="8021638" y="5103813"/>
          <p14:tracePt t="488809" x="8029575" y="5103813"/>
          <p14:tracePt t="488817" x="8037513" y="5103813"/>
          <p14:tracePt t="488826" x="8061325" y="5103813"/>
          <p14:tracePt t="488833" x="8069263" y="5103813"/>
          <p14:tracePt t="488842" x="8101013" y="5095875"/>
          <p14:tracePt t="488849" x="8108950" y="5095875"/>
          <p14:tracePt t="488857" x="8132763" y="5095875"/>
          <p14:tracePt t="488874" x="8140700" y="5095875"/>
          <p14:tracePt t="488897" x="8148638" y="5095875"/>
          <p14:tracePt t="488906" x="8156575" y="5087938"/>
          <p14:tracePt t="488938" x="8172450" y="5087938"/>
          <p14:tracePt t="488945" x="8180388" y="5087938"/>
          <p14:tracePt t="488954" x="8189913" y="5080000"/>
          <p14:tracePt t="489825" x="8197850" y="5072063"/>
          <p14:tracePt t="489842" x="8197850" y="5064125"/>
          <p14:tracePt t="489858" x="8180388" y="5056188"/>
          <p14:tracePt t="489945" x="8172450" y="5040313"/>
          <p14:tracePt t="489977" x="8172450" y="5032375"/>
          <p14:tracePt t="489985" x="8164513" y="5024438"/>
          <p14:tracePt t="490025" x="8164513" y="5016500"/>
          <p14:tracePt t="490033" x="8164513" y="5008563"/>
          <p14:tracePt t="490042" x="8164513" y="5000625"/>
          <p14:tracePt t="490058" x="8164513" y="4992688"/>
          <p14:tracePt t="490074" x="8164513" y="4984750"/>
          <p14:tracePt t="490090" x="8164513" y="4976813"/>
          <p14:tracePt t="490113" x="8164513" y="4967288"/>
          <p14:tracePt t="490123" x="8156575" y="4959350"/>
          <p14:tracePt t="490137" x="8156575" y="4951413"/>
          <p14:tracePt t="490145" x="8156575" y="4943475"/>
          <p14:tracePt t="490154" x="8156575" y="4935538"/>
          <p14:tracePt t="490161" x="8156575" y="4927600"/>
          <p14:tracePt t="490177" x="8156575" y="4919663"/>
          <p14:tracePt t="490209" x="8156575" y="4903788"/>
          <p14:tracePt t="490233" x="8156575" y="4895850"/>
          <p14:tracePt t="490249" x="8156575" y="4887913"/>
          <p14:tracePt t="490265" x="8156575" y="4872038"/>
          <p14:tracePt t="490281" x="8156575" y="4848225"/>
          <p14:tracePt t="490289" x="8156575" y="4840288"/>
          <p14:tracePt t="490305" x="8140700" y="4832350"/>
          <p14:tracePt t="490313" x="8140700" y="4824413"/>
          <p14:tracePt t="490323" x="8140700" y="4808538"/>
          <p14:tracePt t="490329" x="8140700" y="4800600"/>
          <p14:tracePt t="490337" x="8132763" y="4776788"/>
          <p14:tracePt t="490345" x="8132763" y="4760913"/>
          <p14:tracePt t="490361" x="8132763" y="4752975"/>
          <p14:tracePt t="490377" x="8132763" y="4745038"/>
          <p14:tracePt t="490625" x="8132763" y="4737100"/>
          <p14:tracePt t="490713" x="8132763" y="4721225"/>
          <p14:tracePt t="490729" x="8132763" y="4713288"/>
          <p14:tracePt t="490745" x="8132763" y="4705350"/>
          <p14:tracePt t="490761" x="8132763" y="4697413"/>
          <p14:tracePt t="490793" x="8132763" y="4681538"/>
          <p14:tracePt t="491153" x="8132763" y="4689475"/>
          <p14:tracePt t="491160" x="8124825" y="4689475"/>
          <p14:tracePt t="491176" x="8116888" y="4697413"/>
          <p14:tracePt t="491192" x="8116888" y="4705350"/>
          <p14:tracePt t="491200" x="8116888" y="4713288"/>
          <p14:tracePt t="491216" x="8116888" y="4721225"/>
          <p14:tracePt t="491232" x="8116888" y="4737100"/>
          <p14:tracePt t="491248" x="8116888" y="4745038"/>
          <p14:tracePt t="491257" x="8116888" y="4752975"/>
          <p14:tracePt t="491273" x="8116888" y="4760913"/>
          <p14:tracePt t="491280" x="8116888" y="4776788"/>
          <p14:tracePt t="491289" x="8116888" y="4800600"/>
          <p14:tracePt t="491296" x="8124825" y="4808538"/>
          <p14:tracePt t="491306" x="8124825" y="4832350"/>
          <p14:tracePt t="491312" x="8124825" y="4856163"/>
          <p14:tracePt t="491321" x="8124825" y="4864100"/>
          <p14:tracePt t="491328" x="8124825" y="4872038"/>
          <p14:tracePt t="491336" x="8132763" y="4879975"/>
          <p14:tracePt t="491352" x="8140700" y="4887913"/>
          <p14:tracePt t="491376" x="8140700" y="4895850"/>
          <p14:tracePt t="491416" x="8140700" y="4903788"/>
          <p14:tracePt t="491440" x="8156575" y="4919663"/>
          <p14:tracePt t="491458" x="8156575" y="4927600"/>
          <p14:tracePt t="491481" x="8164513" y="4935538"/>
          <p14:tracePt t="491505" x="8164513" y="4951413"/>
          <p14:tracePt t="491529" x="8164513" y="4959350"/>
          <p14:tracePt t="491545" x="8164513" y="4967288"/>
          <p14:tracePt t="491561" x="8164513" y="4976813"/>
          <p14:tracePt t="491593" x="8164513" y="4992688"/>
          <p14:tracePt t="491609" x="8164513" y="5016500"/>
          <p14:tracePt t="491625" x="8164513" y="5024438"/>
          <p14:tracePt t="491641" x="8164513" y="5032375"/>
          <p14:tracePt t="491649" x="8164513" y="5048250"/>
          <p14:tracePt t="491665" x="8164513" y="5056188"/>
          <p14:tracePt t="491681" x="8164513" y="5064125"/>
          <p14:tracePt t="491713" x="8164513" y="5072063"/>
          <p14:tracePt t="491729" x="8164513" y="5087938"/>
          <p14:tracePt t="491753" x="8164513" y="5095875"/>
          <p14:tracePt t="491761" x="8164513" y="5103813"/>
          <p14:tracePt t="491777" x="8164513" y="5111750"/>
          <p14:tracePt t="491785" x="8164513" y="5135563"/>
          <p14:tracePt t="491793" x="8164513" y="5151438"/>
          <p14:tracePt t="491801" x="8164513" y="5159375"/>
          <p14:tracePt t="491817" x="8164513" y="5167313"/>
          <p14:tracePt t="491849" x="8164513" y="5183188"/>
          <p14:tracePt t="491913" x="8164513" y="5191125"/>
          <p14:tracePt t="492001" x="8164513" y="5199063"/>
          <p14:tracePt t="492041" x="8164513" y="5207000"/>
          <p14:tracePt t="492089" x="8164513" y="5214938"/>
          <p14:tracePt t="492097" x="8164513" y="5230813"/>
          <p14:tracePt t="492113" x="8164513" y="5238750"/>
          <p14:tracePt t="492129" x="8164513" y="5246688"/>
          <p14:tracePt t="492209" x="8164513" y="5262563"/>
          <p14:tracePt t="492225" x="8164513" y="5270500"/>
          <p14:tracePt t="492361" x="8180388" y="5270500"/>
          <p14:tracePt t="492377" x="8189913" y="5270500"/>
          <p14:tracePt t="492385" x="8197850" y="5270500"/>
          <p14:tracePt t="492393" x="8213725" y="5270500"/>
          <p14:tracePt t="492401" x="8221663" y="5270500"/>
          <p14:tracePt t="492409" x="8229600" y="5270500"/>
          <p14:tracePt t="492433" x="8237538" y="5270500"/>
          <p14:tracePt t="492521" x="8253413" y="5270500"/>
          <p14:tracePt t="492537" x="8261350" y="5270500"/>
          <p14:tracePt t="492553" x="8269288" y="5270500"/>
          <p14:tracePt t="492561" x="8277225" y="5270500"/>
          <p14:tracePt t="492577" x="8293100" y="5270500"/>
          <p14:tracePt t="492625" x="8301038" y="5270500"/>
          <p14:tracePt t="492633" x="8308975" y="5270500"/>
          <p14:tracePt t="492649" x="8316913" y="5270500"/>
          <p14:tracePt t="492657" x="8332788" y="5270500"/>
          <p14:tracePt t="492665" x="8340725" y="5270500"/>
          <p14:tracePt t="492674" x="8348663" y="5270500"/>
          <p14:tracePt t="492681" x="8364538" y="5262563"/>
          <p14:tracePt t="492690" x="8388350" y="5262563"/>
          <p14:tracePt t="492697" x="8396288" y="5262563"/>
          <p14:tracePt t="492707" x="8420100" y="5262563"/>
          <p14:tracePt t="492713" x="8443913" y="5262563"/>
          <p14:tracePt t="492722" x="8451850" y="5262563"/>
          <p14:tracePt t="492729" x="8475663" y="5262563"/>
          <p14:tracePt t="492738" x="8515350" y="5262563"/>
          <p14:tracePt t="492745" x="8548688" y="5278438"/>
          <p14:tracePt t="492753" x="8588375" y="5278438"/>
          <p14:tracePt t="492761" x="8604250" y="5286375"/>
          <p14:tracePt t="492769" x="8643938" y="5286375"/>
          <p14:tracePt t="492785" x="8651875" y="5286375"/>
          <p14:tracePt t="492849" x="8675688" y="5286375"/>
          <p14:tracePt t="492857" x="8683625" y="5286375"/>
          <p14:tracePt t="492864" x="8691563" y="5286375"/>
          <p14:tracePt t="492881" x="8707438" y="5286375"/>
          <p14:tracePt t="492897" x="8715375" y="5286375"/>
          <p14:tracePt t="492906" x="8723313" y="5286375"/>
          <p14:tracePt t="492985" x="8731250" y="5286375"/>
          <p14:tracePt t="492993" x="8731250" y="5278438"/>
          <p14:tracePt t="493001" x="8739188" y="5278438"/>
          <p14:tracePt t="493016" x="8755063" y="5278438"/>
          <p14:tracePt t="493016" x="8763000" y="5278438"/>
          <p14:tracePt t="493025" x="8770938" y="5278438"/>
          <p14:tracePt t="493032" x="8786813" y="5278438"/>
          <p14:tracePt t="493048" x="8794750" y="5278438"/>
          <p14:tracePt t="493064" x="8802688" y="5278438"/>
          <p14:tracePt t="493073" x="8810625" y="5278438"/>
          <p14:tracePt t="493080" x="8826500" y="5278438"/>
          <p14:tracePt t="493090" x="8834438" y="5278438"/>
          <p14:tracePt t="493096" x="8858250" y="5278438"/>
          <p14:tracePt t="493106" x="8883650" y="5278438"/>
          <p14:tracePt t="493112" x="8907463" y="5278438"/>
          <p14:tracePt t="493121" x="8915400" y="5278438"/>
          <p14:tracePt t="493128" x="8939213" y="5278438"/>
          <p14:tracePt t="493136" x="8955088" y="5278438"/>
          <p14:tracePt t="493152" x="8963025" y="5278438"/>
          <p14:tracePt t="493337" x="8970963" y="5278438"/>
          <p14:tracePt t="493345" x="8978900" y="5278438"/>
          <p14:tracePt t="493361" x="8994775" y="5278438"/>
          <p14:tracePt t="493368" x="9002713" y="5278438"/>
          <p14:tracePt t="493385" x="9010650" y="5278438"/>
          <p14:tracePt t="493441" x="9018588" y="5278438"/>
          <p14:tracePt t="493753" x="9034463" y="5278438"/>
          <p14:tracePt t="493777" x="9042400" y="5278438"/>
          <p14:tracePt t="493817" x="9050338" y="5278438"/>
          <p14:tracePt t="497056" x="9066213" y="5278438"/>
          <p14:tracePt t="497080" x="9074150" y="5286375"/>
          <p14:tracePt t="497104" x="9082088" y="5286375"/>
          <p14:tracePt t="497128" x="9097963" y="5286375"/>
          <p14:tracePt t="497144" x="9105900" y="5294313"/>
          <p14:tracePt t="497152" x="9113838" y="5294313"/>
          <p14:tracePt t="497162" x="9129713" y="5294313"/>
          <p14:tracePt t="497168" x="9153525" y="5294313"/>
          <p14:tracePt t="497176" x="9161463" y="5302250"/>
          <p14:tracePt t="497184" x="9185275" y="5319713"/>
          <p14:tracePt t="497192" x="9201150" y="5327650"/>
          <p14:tracePt t="497200" x="9209088" y="5327650"/>
          <p14:tracePt t="497209" x="9217025" y="5343525"/>
          <p14:tracePt t="497272" x="9234488" y="5351463"/>
          <p14:tracePt t="497280" x="9242425" y="5351463"/>
          <p14:tracePt t="497289" x="9250363" y="5351463"/>
          <p14:tracePt t="497296" x="9258300" y="5359400"/>
          <p14:tracePt t="497312" x="9274175" y="5375275"/>
          <p14:tracePt t="497320" x="9282113" y="5375275"/>
          <p14:tracePt t="497360" x="9290050" y="5375275"/>
          <p14:tracePt t="497416" x="9297988" y="5375275"/>
          <p14:tracePt t="497424" x="9305925" y="5383213"/>
          <p14:tracePt t="497456" x="9313863" y="5391150"/>
          <p14:tracePt t="497504" x="9313863" y="5399088"/>
          <p14:tracePt t="497552" x="9321800" y="5399088"/>
          <p14:tracePt t="497568" x="9321800" y="5407025"/>
          <p14:tracePt t="497584" x="9329738" y="5407025"/>
          <p14:tracePt t="497593" x="9337675" y="5414963"/>
          <p14:tracePt t="497696" x="9345613" y="5414963"/>
          <p14:tracePt t="497713" x="9353550" y="5422900"/>
          <p14:tracePt t="497736" x="9353550" y="5430838"/>
          <p14:tracePt t="497952" x="9369425" y="5430838"/>
          <p14:tracePt t="498288" x="9369425" y="5438775"/>
          <p14:tracePt t="498320" x="9369425" y="5454650"/>
          <p14:tracePt t="498344" x="9369425" y="5462588"/>
          <p14:tracePt t="498384" x="9369425" y="5470525"/>
          <p14:tracePt t="498408" x="9369425" y="5478463"/>
          <p14:tracePt t="498440" x="9377363" y="5502275"/>
          <p14:tracePt t="498560" x="9377363" y="5510213"/>
          <p14:tracePt t="498592" x="9377363" y="5526088"/>
          <p14:tracePt t="498608" x="9377363" y="5534025"/>
          <p14:tracePt t="498632" x="9377363" y="5541963"/>
          <p14:tracePt t="498648" x="9377363" y="5557838"/>
          <p14:tracePt t="498680" x="9377363" y="5565775"/>
          <p14:tracePt t="498768" x="9377363" y="5573713"/>
          <p14:tracePt t="498792" x="9377363" y="5581650"/>
          <p14:tracePt t="498809" x="9377363" y="5597525"/>
          <p14:tracePt t="498832" x="9377363" y="5605463"/>
          <p14:tracePt t="498841" x="9377363" y="5629275"/>
          <p14:tracePt t="498848" x="9377363" y="5653088"/>
          <p14:tracePt t="498856" x="9385300" y="5653088"/>
          <p14:tracePt t="498873" x="9393238" y="5662613"/>
          <p14:tracePt t="498920" x="9393238" y="5670550"/>
          <p14:tracePt t="498992" x="9401175" y="5670550"/>
          <p14:tracePt t="499064" x="9393238" y="5686425"/>
          <p14:tracePt t="499080" x="9393238" y="5694363"/>
          <p14:tracePt t="499539" x="9393238" y="5702300"/>
          <p14:tracePt t="499560" x="9385300" y="5702300"/>
          <p14:tracePt t="499568" x="9361488" y="5710238"/>
          <p14:tracePt t="499576" x="9361488" y="5718175"/>
          <p14:tracePt t="499583" x="9353550" y="5718175"/>
          <p14:tracePt t="499592" x="9337675" y="5718175"/>
          <p14:tracePt t="499599" x="9313863" y="5718175"/>
          <p14:tracePt t="499608" x="9305925" y="5718175"/>
          <p14:tracePt t="499615" x="9290050" y="5726113"/>
          <p14:tracePt t="499624" x="9282113" y="5726113"/>
          <p14:tracePt t="499631" x="9274175" y="5726113"/>
          <p14:tracePt t="499647" x="9266238" y="5726113"/>
          <p14:tracePt t="499657" x="9258300" y="5726113"/>
          <p14:tracePt t="499673" x="9234488" y="5734050"/>
          <p14:tracePt t="499695" x="9224963" y="5734050"/>
          <p14:tracePt t="499711" x="9209088" y="5734050"/>
          <p14:tracePt t="499719" x="9209088" y="5741988"/>
          <p14:tracePt t="499735" x="9201150" y="5749925"/>
          <p14:tracePt t="499751" x="9185275" y="5757863"/>
          <p14:tracePt t="499767" x="9169400" y="5765800"/>
          <p14:tracePt t="499775" x="9137650" y="5789613"/>
          <p14:tracePt t="499783" x="9129713" y="5797550"/>
          <p14:tracePt t="499799" x="9121775" y="5805488"/>
          <p14:tracePt t="499831" x="9113838" y="5805488"/>
          <p14:tracePt t="499847" x="9113838" y="5821363"/>
          <p14:tracePt t="499856" x="9105900" y="5829300"/>
          <p14:tracePt t="499863" x="9105900" y="5837238"/>
          <p14:tracePt t="499952" x="9105900" y="5845175"/>
          <p14:tracePt t="500008" x="9105900" y="5853113"/>
          <p14:tracePt t="500031" x="9121775" y="5853113"/>
          <p14:tracePt t="500040" x="9121775" y="5861050"/>
          <p14:tracePt t="500047" x="9137650" y="5861050"/>
          <p14:tracePt t="500056" x="9145588" y="5861050"/>
          <p14:tracePt t="500072" x="9153525" y="5868988"/>
          <p14:tracePt t="500095" x="9169400" y="5884863"/>
          <p14:tracePt t="500104" x="9177338" y="5884863"/>
          <p14:tracePt t="500127" x="9185275" y="5884863"/>
          <p14:tracePt t="500135" x="9193213" y="5892800"/>
          <p14:tracePt t="500143" x="9209088" y="5892800"/>
          <p14:tracePt t="500151" x="9217025" y="5892800"/>
          <p14:tracePt t="500159" x="9258300" y="5924550"/>
          <p14:tracePt t="500176" x="9329738" y="5932488"/>
          <p14:tracePt t="500183" x="9369425" y="5932488"/>
          <p14:tracePt t="500192" x="9432925" y="5956300"/>
          <p14:tracePt t="500199" x="9512300" y="5964238"/>
          <p14:tracePt t="500208" x="9551988" y="5980113"/>
          <p14:tracePt t="500215" x="9625013" y="5988050"/>
          <p14:tracePt t="500224" x="9680575" y="6005513"/>
          <p14:tracePt t="500231" x="9704388" y="6005513"/>
          <p14:tracePt t="500239" x="9712325" y="6005513"/>
          <p14:tracePt t="500247" x="9720263" y="6005513"/>
          <p14:tracePt t="500376" x="9720263" y="5995988"/>
          <p14:tracePt t="500400" x="9712325" y="5995988"/>
          <p14:tracePt t="500416" x="9696450" y="5995988"/>
          <p14:tracePt t="500432" x="9688513" y="5988050"/>
          <p14:tracePt t="500448" x="9680575" y="5980113"/>
          <p14:tracePt t="500456" x="9672638" y="5980113"/>
          <p14:tracePt t="500464" x="9656763" y="5980113"/>
          <p14:tracePt t="500473" x="9640888" y="5972175"/>
          <p14:tracePt t="500488" x="9625013" y="5964238"/>
          <p14:tracePt t="500505" x="9617075" y="5964238"/>
          <p14:tracePt t="500528" x="9601200" y="5964238"/>
          <p14:tracePt t="500535" x="9575800" y="5964238"/>
          <p14:tracePt t="500544" x="9544050" y="5948363"/>
          <p14:tracePt t="500552" x="9504363" y="5948363"/>
          <p14:tracePt t="500560" x="9456738" y="5932488"/>
          <p14:tracePt t="500568" x="9409113" y="5916613"/>
          <p14:tracePt t="500576" x="9345613" y="5900738"/>
          <p14:tracePt t="500584" x="9297988" y="5868988"/>
          <p14:tracePt t="500593" x="9234488" y="5853113"/>
          <p14:tracePt t="500600" x="9209088" y="5853113"/>
          <p14:tracePt t="500609" x="9169400" y="5837238"/>
          <p14:tracePt t="500616" x="9137650" y="5829300"/>
          <p14:tracePt t="500624" x="9082088" y="5821363"/>
          <p14:tracePt t="500632" x="9026525" y="5789613"/>
          <p14:tracePt t="500641" x="8963025" y="5789613"/>
          <p14:tracePt t="500647" x="8874125" y="5773738"/>
          <p14:tracePt t="500657" x="8778875" y="5741988"/>
          <p14:tracePt t="500663" x="8651875" y="5702300"/>
          <p14:tracePt t="500674" x="8556625" y="5678488"/>
          <p14:tracePt t="500680" x="8467725" y="5645150"/>
          <p14:tracePt t="500690" x="8372475" y="5613400"/>
          <p14:tracePt t="500696" x="8324850" y="5597525"/>
          <p14:tracePt t="500704" x="8301038" y="5581650"/>
          <p14:tracePt t="500712" x="8277225" y="5573713"/>
          <p14:tracePt t="500719" x="8269288" y="5565775"/>
          <p14:tracePt t="500775" x="8261350" y="5565775"/>
          <p14:tracePt t="500783" x="8245475" y="5549900"/>
          <p14:tracePt t="500791" x="8229600" y="5541963"/>
          <p14:tracePt t="500799" x="8213725" y="5534025"/>
          <p14:tracePt t="500808" x="8197850" y="5526088"/>
          <p14:tracePt t="500815" x="8180388" y="5518150"/>
          <p14:tracePt t="500823" x="8148638" y="5510213"/>
          <p14:tracePt t="500831" x="8132763" y="5502275"/>
          <p14:tracePt t="500840" x="8116888" y="5502275"/>
          <p14:tracePt t="500847" x="8108950" y="5494338"/>
          <p14:tracePt t="500856" x="8101013" y="5494338"/>
          <p14:tracePt t="500863" x="8085138" y="5486400"/>
          <p14:tracePt t="500879" x="8077200" y="5486400"/>
          <p14:tracePt t="500888" x="8069263" y="5486400"/>
          <p14:tracePt t="500904" x="8069263" y="5478463"/>
          <p14:tracePt t="501112" x="8069263" y="5470525"/>
          <p14:tracePt t="501239" x="8069263" y="5462588"/>
          <p14:tracePt t="501271" x="8069263" y="5454650"/>
          <p14:tracePt t="501319" x="8069263" y="5438775"/>
          <p14:tracePt t="501343" x="8069263" y="5430838"/>
          <p14:tracePt t="502167" x="8069263" y="5422900"/>
          <p14:tracePt t="502327" x="8085138" y="5422900"/>
          <p14:tracePt t="502344" x="8093075" y="5422900"/>
          <p14:tracePt t="502360" x="8101013" y="5422900"/>
          <p14:tracePt t="502376" x="8108950" y="5422900"/>
          <p14:tracePt t="502383" x="8116888" y="5422900"/>
          <p14:tracePt t="502392" x="8140700" y="5422900"/>
          <p14:tracePt t="502399" x="8156575" y="5422900"/>
          <p14:tracePt t="502408" x="8180388" y="5430838"/>
          <p14:tracePt t="502415" x="8229600" y="5446713"/>
          <p14:tracePt t="502424" x="8269288" y="5446713"/>
          <p14:tracePt t="502431" x="8277225" y="5446713"/>
          <p14:tracePt t="502440" x="8316913" y="5446713"/>
          <p14:tracePt t="502447" x="8332788" y="5446713"/>
          <p14:tracePt t="502608" x="8308975" y="5446713"/>
          <p14:tracePt t="502615" x="8261350" y="5430838"/>
          <p14:tracePt t="502626" x="8245475" y="5422900"/>
          <p14:tracePt t="502632" x="8229600" y="5399088"/>
          <p14:tracePt t="502639" x="8213725" y="5399088"/>
          <p14:tracePt t="502647" x="8197850" y="5383213"/>
          <p14:tracePt t="502672" x="8197850" y="5375275"/>
          <p14:tracePt t="502688" x="8197850" y="5367338"/>
          <p14:tracePt t="502703" x="8197850" y="5343525"/>
          <p14:tracePt t="502711" x="8197850" y="5286375"/>
          <p14:tracePt t="502719" x="8221663" y="5270500"/>
          <p14:tracePt t="502727" x="8229600" y="5246688"/>
          <p14:tracePt t="502735" x="8245475" y="5230813"/>
          <p14:tracePt t="502743" x="8253413" y="5222875"/>
          <p14:tracePt t="502767" x="8253413" y="5214938"/>
          <p14:tracePt t="502791" x="8253413" y="5199063"/>
          <p14:tracePt t="502799" x="8253413" y="5191125"/>
          <p14:tracePt t="502824" x="8253413" y="5183188"/>
          <p14:tracePt t="503048" x="8253413" y="5191125"/>
          <p14:tracePt t="503058" x="8253413" y="5214938"/>
          <p14:tracePt t="503064" x="8253413" y="5230813"/>
          <p14:tracePt t="503076" x="8253413" y="5254625"/>
          <p14:tracePt t="503080" x="8253413" y="5262563"/>
          <p14:tracePt t="503091" x="8253413" y="5270500"/>
          <p14:tracePt t="503095" x="8253413" y="5286375"/>
          <p14:tracePt t="503103" x="8253413" y="5294313"/>
          <p14:tracePt t="503119" x="8253413" y="5302250"/>
          <p14:tracePt t="503127" x="8261350" y="5310188"/>
          <p14:tracePt t="503143" x="8277225" y="5327650"/>
          <p14:tracePt t="503151" x="8277225" y="5343525"/>
          <p14:tracePt t="503167" x="8293100" y="5351463"/>
          <p14:tracePt t="503175" x="8301038" y="5367338"/>
          <p14:tracePt t="503183" x="8316913" y="5383213"/>
          <p14:tracePt t="503191" x="8340725" y="5399088"/>
          <p14:tracePt t="503199" x="8356600" y="5414963"/>
          <p14:tracePt t="503208" x="8364538" y="5414963"/>
          <p14:tracePt t="503215" x="8372475" y="5422900"/>
          <p14:tracePt t="503223" x="8396288" y="5422900"/>
          <p14:tracePt t="503231" x="8404225" y="5430838"/>
          <p14:tracePt t="503239" x="8420100" y="5430838"/>
          <p14:tracePt t="503247" x="8443913" y="5446713"/>
          <p14:tracePt t="503256" x="8451850" y="5446713"/>
          <p14:tracePt t="503263" x="8491538" y="5446713"/>
          <p14:tracePt t="503273" x="8507413" y="5454650"/>
          <p14:tracePt t="503279" x="8548688" y="5470525"/>
          <p14:tracePt t="503288" x="8588375" y="5470525"/>
          <p14:tracePt t="503295" x="8612188" y="5486400"/>
          <p14:tracePt t="503303" x="8675688" y="5486400"/>
          <p14:tracePt t="503311" x="8723313" y="5486400"/>
          <p14:tracePt t="503319" x="8778875" y="5502275"/>
          <p14:tracePt t="503327" x="8834438" y="5502275"/>
          <p14:tracePt t="503335" x="8866188" y="5510213"/>
          <p14:tracePt t="503343" x="8883650" y="5510213"/>
          <p14:tracePt t="503351" x="8907463" y="5510213"/>
          <p14:tracePt t="503359" x="8931275" y="5510213"/>
          <p14:tracePt t="503367" x="8939213" y="5510213"/>
          <p14:tracePt t="503375" x="8955088" y="5510213"/>
          <p14:tracePt t="503383" x="8963025" y="5510213"/>
          <p14:tracePt t="503391" x="8970963" y="5510213"/>
          <p14:tracePt t="503407" x="8978900" y="5510213"/>
          <p14:tracePt t="503415" x="8994775" y="5510213"/>
          <p14:tracePt t="503423" x="9002713" y="5510213"/>
          <p14:tracePt t="503431" x="9010650" y="5510213"/>
          <p14:tracePt t="503455" x="9026525" y="5510213"/>
          <p14:tracePt t="503463" x="9042400" y="5510213"/>
          <p14:tracePt t="503473" x="9050338" y="5510213"/>
          <p14:tracePt t="503479" x="9066213" y="5510213"/>
          <p14:tracePt t="503487" x="9074150" y="5510213"/>
          <p14:tracePt t="503495" x="9082088" y="5510213"/>
          <p14:tracePt t="503503" x="9105900" y="5510213"/>
          <p14:tracePt t="503519" x="9121775" y="5510213"/>
          <p14:tracePt t="503527" x="9145588" y="5510213"/>
          <p14:tracePt t="503543" x="9153525" y="5510213"/>
          <p14:tracePt t="503551" x="9161463" y="5510213"/>
          <p14:tracePt t="503559" x="9169400" y="5510213"/>
          <p14:tracePt t="503608" x="9177338" y="5510213"/>
          <p14:tracePt t="503647" x="9193213" y="5510213"/>
          <p14:tracePt t="503656" x="9201150" y="5510213"/>
          <p14:tracePt t="503663" x="9209088" y="5518150"/>
          <p14:tracePt t="503673" x="9224963" y="5526088"/>
          <p14:tracePt t="503679" x="9242425" y="5541963"/>
          <p14:tracePt t="503688" x="9250363" y="5541963"/>
          <p14:tracePt t="503695" x="9266238" y="5541963"/>
          <p14:tracePt t="503751" x="9266238" y="5557838"/>
          <p14:tracePt t="503776" x="9266238" y="5573713"/>
          <p14:tracePt t="503783" x="9266238" y="5589588"/>
          <p14:tracePt t="503799" x="9258300" y="5597525"/>
          <p14:tracePt t="504783" x="9242425" y="5605463"/>
          <p14:tracePt t="504807" x="9234488" y="5605463"/>
          <p14:tracePt t="504815" x="9224963" y="5605463"/>
          <p14:tracePt t="504831" x="9217025" y="5605463"/>
          <p14:tracePt t="504840" x="9201150" y="5605463"/>
          <p14:tracePt t="504856" x="9185275" y="5597525"/>
          <p14:tracePt t="504863" x="9169400" y="5589588"/>
          <p14:tracePt t="504874" x="9145588" y="5573713"/>
          <p14:tracePt t="504879" x="9113838" y="5573713"/>
          <p14:tracePt t="504888" x="9074150" y="5549900"/>
          <p14:tracePt t="504895" x="9010650" y="5534025"/>
          <p14:tracePt t="504904" x="8939213" y="5494338"/>
          <p14:tracePt t="504911" x="8866188" y="5462588"/>
          <p14:tracePt t="504919" x="8770938" y="5446713"/>
          <p14:tracePt t="504927" x="8723313" y="5414963"/>
          <p14:tracePt t="504935" x="8683625" y="5391150"/>
          <p14:tracePt t="504943" x="8659813" y="5375275"/>
          <p14:tracePt t="504951" x="8643938" y="5367338"/>
          <p14:tracePt t="504959" x="8643938" y="5359400"/>
          <p14:tracePt t="504967" x="8636000" y="5343525"/>
          <p14:tracePt t="504976" x="8636000" y="5335588"/>
          <p14:tracePt t="504983" x="8636000" y="5327650"/>
          <p14:tracePt t="504992" x="8636000" y="5302250"/>
          <p14:tracePt t="504999" x="8612188" y="5278438"/>
          <p14:tracePt t="505008" x="8588375" y="5270500"/>
          <p14:tracePt t="505015" x="8548688" y="5246688"/>
          <p14:tracePt t="505023" x="8515350" y="5222875"/>
          <p14:tracePt t="505031" x="8467725" y="5207000"/>
          <p14:tracePt t="505040" x="8412163" y="5175250"/>
          <p14:tracePt t="505047" x="8348663" y="5167313"/>
          <p14:tracePt t="505056" x="8308975" y="5143500"/>
          <p14:tracePt t="505063" x="8253413" y="5119688"/>
          <p14:tracePt t="505073" x="8237538" y="5111750"/>
          <p14:tracePt t="505079" x="8197850" y="5095875"/>
          <p14:tracePt t="505087" x="8180388" y="5087938"/>
          <p14:tracePt t="505095" x="8172450" y="5080000"/>
          <p14:tracePt t="505103" x="8164513" y="5072063"/>
          <p14:tracePt t="505127" x="8164513" y="5064125"/>
          <p14:tracePt t="505288" x="8164513" y="5056188"/>
          <p14:tracePt t="505319" x="8172450" y="5056188"/>
          <p14:tracePt t="505335" x="8172450" y="5064125"/>
          <p14:tracePt t="505343" x="8172450" y="5080000"/>
          <p14:tracePt t="505351" x="8172450" y="5087938"/>
          <p14:tracePt t="505359" x="8172450" y="5111750"/>
          <p14:tracePt t="505367" x="8172450" y="5135563"/>
          <p14:tracePt t="505376" x="8172450" y="5159375"/>
          <p14:tracePt t="505383" x="8189913" y="5183188"/>
          <p14:tracePt t="505392" x="8205788" y="5207000"/>
          <p14:tracePt t="505399" x="8213725" y="5238750"/>
          <p14:tracePt t="505407" x="8253413" y="5254625"/>
          <p14:tracePt t="505415" x="8285163" y="5286375"/>
          <p14:tracePt t="505424" x="8324850" y="5302250"/>
          <p14:tracePt t="505431" x="8364538" y="5319713"/>
          <p14:tracePt t="505441" x="8420100" y="5335588"/>
          <p14:tracePt t="505447" x="8443913" y="5343525"/>
          <p14:tracePt t="505457" x="8491538" y="5359400"/>
          <p14:tracePt t="505463" x="8531225" y="5359400"/>
          <p14:tracePt t="505472" x="8580438" y="5375275"/>
          <p14:tracePt t="505479" x="8643938" y="5391150"/>
          <p14:tracePt t="505488" x="8715375" y="5430838"/>
          <p14:tracePt t="505495" x="8794750" y="5446713"/>
          <p14:tracePt t="505504" x="8850313" y="5462588"/>
          <p14:tracePt t="505511" x="8923338" y="5478463"/>
          <p14:tracePt t="505519" x="8994775" y="5478463"/>
          <p14:tracePt t="505527" x="9066213" y="5494338"/>
          <p14:tracePt t="505535" x="9105900" y="5510213"/>
          <p14:tracePt t="505543" x="9121775" y="5510213"/>
          <p14:tracePt t="505551" x="9145588" y="5510213"/>
          <p14:tracePt t="505567" x="9153525" y="5510213"/>
          <p14:tracePt t="505591" x="9161463" y="5510213"/>
          <p14:tracePt t="505599" x="9185275" y="5510213"/>
          <p14:tracePt t="505607" x="9193213" y="5502275"/>
          <p14:tracePt t="505615" x="9193213" y="5494338"/>
          <p14:tracePt t="505624" x="9201150" y="5486400"/>
          <p14:tracePt t="505631" x="9209088" y="5486400"/>
          <p14:tracePt t="505663" x="9217025" y="5486400"/>
          <p14:tracePt t="505673" x="9217025" y="5478463"/>
          <p14:tracePt t="505807" x="9224963" y="5478463"/>
          <p14:tracePt t="505815" x="9242425" y="5478463"/>
          <p14:tracePt t="505831" x="9242425" y="5486400"/>
          <p14:tracePt t="505846" x="9242425" y="5494338"/>
          <p14:tracePt t="505878" x="9242425" y="5502275"/>
          <p14:tracePt t="505887" x="9234488" y="5502275"/>
          <p14:tracePt t="505894" x="9224963" y="5510213"/>
          <p14:tracePt t="505903" x="9209088" y="5510213"/>
          <p14:tracePt t="505910" x="9201150" y="5510213"/>
          <p14:tracePt t="505918" x="9169400" y="5526088"/>
          <p14:tracePt t="505927" x="9129713" y="5534025"/>
          <p14:tracePt t="505934" x="9105900" y="5534025"/>
          <p14:tracePt t="505943" x="9097963" y="5534025"/>
          <p14:tracePt t="505950" x="9042400" y="5534025"/>
          <p14:tracePt t="505959" x="8978900" y="5534025"/>
          <p14:tracePt t="505966" x="8915400" y="5534025"/>
          <p14:tracePt t="505975" x="8826500" y="5534025"/>
          <p14:tracePt t="505982" x="8755063" y="5534025"/>
          <p14:tracePt t="505991" x="8659813" y="5526088"/>
          <p14:tracePt t="505998" x="8612188" y="5510213"/>
          <p14:tracePt t="506007" x="8523288" y="5510213"/>
          <p14:tracePt t="506014" x="8483600" y="5494338"/>
          <p14:tracePt t="506023" x="8435975" y="5462588"/>
          <p14:tracePt t="506031" x="8388350" y="5462588"/>
          <p14:tracePt t="506040" x="8340725" y="5454650"/>
          <p14:tracePt t="506046" x="8301038" y="5438775"/>
          <p14:tracePt t="506055" x="8253413" y="5422900"/>
          <p14:tracePt t="506063" x="8205788" y="5407025"/>
          <p14:tracePt t="506073" x="8164513" y="5407025"/>
          <p14:tracePt t="506078" x="8116888" y="5407025"/>
          <p14:tracePt t="506087" x="8093075" y="5391150"/>
          <p14:tracePt t="506094" x="8085138" y="5383213"/>
          <p14:tracePt t="506103" x="8069263" y="5383213"/>
          <p14:tracePt t="506110" x="8061325" y="5383213"/>
          <p14:tracePt t="506158" x="8053388" y="5383213"/>
          <p14:tracePt t="506166" x="8037513" y="5383213"/>
          <p14:tracePt t="506175" x="8013700" y="5383213"/>
          <p14:tracePt t="506182" x="8005763" y="5383213"/>
          <p14:tracePt t="506191" x="7981950" y="5383213"/>
          <p14:tracePt t="506198" x="7974013" y="5383213"/>
          <p14:tracePt t="506207" x="7966075" y="5383213"/>
          <p14:tracePt t="506559" x="7950200" y="5383213"/>
          <p14:tracePt t="506575" x="7942263" y="5383213"/>
          <p14:tracePt t="506591" x="7934325" y="5383213"/>
          <p14:tracePt t="506599" x="7910513" y="5383213"/>
          <p14:tracePt t="506607" x="7902575" y="5383213"/>
          <p14:tracePt t="506615" x="7878763" y="5383213"/>
          <p14:tracePt t="506624" x="7829550" y="5383213"/>
          <p14:tracePt t="506631" x="7805738" y="5383213"/>
          <p14:tracePt t="506640" x="7781925" y="5383213"/>
          <p14:tracePt t="506647" x="7773988" y="5383213"/>
          <p14:tracePt t="506657" x="7766050" y="5383213"/>
          <p14:tracePt t="506663" x="7758113" y="5383213"/>
          <p14:tracePt t="506674" x="7742238" y="5383213"/>
          <p14:tracePt t="506679" x="7734300" y="5383213"/>
          <p14:tracePt t="506688" x="7710488" y="5383213"/>
          <p14:tracePt t="506695" x="7686675" y="5383213"/>
          <p14:tracePt t="506703" x="7662863" y="5383213"/>
          <p14:tracePt t="506711" x="7623175" y="5383213"/>
          <p14:tracePt t="506719" x="7583488" y="5383213"/>
          <p14:tracePt t="506727" x="7559675" y="5383213"/>
          <p14:tracePt t="506735" x="7535863" y="5383213"/>
          <p14:tracePt t="506743" x="7512050" y="5383213"/>
          <p14:tracePt t="506751" x="7496175" y="5383213"/>
          <p14:tracePt t="506767" x="7486650" y="5383213"/>
          <p14:tracePt t="506807" x="7478713" y="5383213"/>
          <p14:tracePt t="506815" x="7470775" y="5383213"/>
          <p14:tracePt t="506824" x="7446963" y="5383213"/>
          <p14:tracePt t="506831" x="7431088" y="5383213"/>
          <p14:tracePt t="506841" x="7391400" y="5383213"/>
          <p14:tracePt t="506847" x="7359650" y="5383213"/>
          <p14:tracePt t="506857" x="7343775" y="5383213"/>
          <p14:tracePt t="506863" x="7319963" y="5383213"/>
          <p14:tracePt t="506874" x="7296150" y="5383213"/>
          <p14:tracePt t="506879" x="7272338" y="5391150"/>
          <p14:tracePt t="506888" x="7272338" y="5399088"/>
          <p14:tracePt t="506959" x="7256463" y="5399088"/>
          <p14:tracePt t="506975" x="7248525" y="5407025"/>
          <p14:tracePt t="506983" x="7232650" y="5407025"/>
          <p14:tracePt t="507008" x="7232650" y="5414963"/>
          <p14:tracePt t="507039" x="7224713" y="5414963"/>
          <p14:tracePt t="507063" x="7208838" y="5414963"/>
          <p14:tracePt t="507079" x="7200900" y="5422900"/>
          <p14:tracePt t="507095" x="7192963" y="5422900"/>
          <p14:tracePt t="507135" x="7185025" y="5430838"/>
          <p14:tracePt t="507143" x="7185025" y="5438775"/>
          <p14:tracePt t="507167" x="7177088" y="5438775"/>
          <p14:tracePt t="507175" x="7169150" y="5446713"/>
          <p14:tracePt t="507191" x="7153275" y="5454650"/>
          <p14:tracePt t="507199" x="7153275" y="5462588"/>
          <p14:tracePt t="507207" x="7145338" y="5470525"/>
          <p14:tracePt t="507240" x="7145338" y="5478463"/>
          <p14:tracePt t="507256" x="7145338" y="5486400"/>
          <p14:tracePt t="507287" x="7135813" y="5486400"/>
          <p14:tracePt t="507311" x="7127875" y="5494338"/>
          <p14:tracePt t="507439" x="7119938" y="5502275"/>
          <p14:tracePt t="507504" x="7119938" y="5510213"/>
          <p14:tracePt t="507527" x="7104063" y="5518150"/>
          <p14:tracePt t="507591" x="7104063" y="5526088"/>
          <p14:tracePt t="507607" x="7096125" y="5541963"/>
          <p14:tracePt t="507615" x="7096125" y="5549900"/>
          <p14:tracePt t="507624" x="7096125" y="5557838"/>
          <p14:tracePt t="507647" x="7096125" y="5565775"/>
          <p14:tracePt t="507656" x="7088188" y="5581650"/>
          <p14:tracePt t="507672" x="7072313" y="5589588"/>
          <p14:tracePt t="507703" x="7064375" y="5605463"/>
          <p14:tracePt t="508263" x="7064375" y="5613400"/>
          <p14:tracePt t="508271" x="7056438" y="5613400"/>
          <p14:tracePt t="508327" x="7056438" y="5621338"/>
          <p14:tracePt t="508399" x="7056438" y="5629275"/>
          <p14:tracePt t="508454" x="7056438" y="5637213"/>
          <p14:tracePt t="508471" x="7072313" y="5637213"/>
          <p14:tracePt t="508487" x="7104063" y="5645150"/>
          <p14:tracePt t="508511" x="7112000" y="5645150"/>
          <p14:tracePt t="509079" x="7096125" y="5645150"/>
          <p14:tracePt t="509094" x="7080250" y="5645150"/>
          <p14:tracePt t="509102" x="7064375" y="5645150"/>
          <p14:tracePt t="509110" x="7048500" y="5637213"/>
          <p14:tracePt t="509127" x="7048500" y="5629275"/>
          <p14:tracePt t="509230" x="7040563" y="5629275"/>
          <p14:tracePt t="510687" x="7032625" y="5629275"/>
          <p14:tracePt t="510694" x="7032625" y="5637213"/>
          <p14:tracePt t="510710" x="7032625" y="5645150"/>
          <p14:tracePt t="510718" x="7032625" y="5662613"/>
          <p14:tracePt t="510726" x="7024688" y="5662613"/>
          <p14:tracePt t="510734" x="7024688" y="5670550"/>
          <p14:tracePt t="510766" x="7024688" y="5686425"/>
          <p14:tracePt t="510783" x="7024688" y="5718175"/>
          <p14:tracePt t="510791" x="7024688" y="5726113"/>
          <p14:tracePt t="510798" x="7024688" y="5749925"/>
          <p14:tracePt t="510807" x="7024688" y="5757863"/>
          <p14:tracePt t="510814" x="7024688" y="5781675"/>
          <p14:tracePt t="510824" x="7024688" y="5805488"/>
          <p14:tracePt t="510830" x="7032625" y="5821363"/>
          <p14:tracePt t="510846" x="7040563" y="5829300"/>
          <p14:tracePt t="511598" x="7048500" y="5829300"/>
          <p14:tracePt t="511630" x="7056438" y="5829300"/>
          <p14:tracePt t="511758" x="7056438" y="5813425"/>
          <p14:tracePt t="511766" x="7056438" y="5805488"/>
          <p14:tracePt t="511776" x="7056438" y="5797550"/>
          <p14:tracePt t="511783" x="7056438" y="5781675"/>
          <p14:tracePt t="511790" x="7056438" y="5773738"/>
          <p14:tracePt t="511798" x="7056438" y="5765800"/>
          <p14:tracePt t="511807" x="7040563" y="5749925"/>
          <p14:tracePt t="511861" x="7040563" y="5741988"/>
          <p14:tracePt t="511918" x="7040563" y="5734050"/>
          <p14:tracePt t="512014" x="7048500" y="5710238"/>
          <p14:tracePt t="512023" x="7064375" y="5678488"/>
          <p14:tracePt t="512030" x="7064375" y="5653088"/>
          <p14:tracePt t="512040" x="7064375" y="5613400"/>
          <p14:tracePt t="512046" x="7072313" y="5581650"/>
          <p14:tracePt t="512055" x="7072313" y="5565775"/>
          <p14:tracePt t="512062" x="7072313" y="5541963"/>
          <p14:tracePt t="512071" x="7080250" y="5526088"/>
          <p14:tracePt t="512078" x="7088188" y="5518150"/>
          <p14:tracePt t="512086" x="7088188" y="5510213"/>
          <p14:tracePt t="512102" x="7096125" y="5494338"/>
          <p14:tracePt t="512110" x="7096125" y="5486400"/>
          <p14:tracePt t="512126" x="7096125" y="5478463"/>
          <p14:tracePt t="512134" x="7096125" y="5454650"/>
          <p14:tracePt t="512142" x="7104063" y="5446713"/>
          <p14:tracePt t="512159" x="7127875" y="5422900"/>
          <p14:tracePt t="512166" x="7169150" y="5383213"/>
          <p14:tracePt t="512174" x="7192963" y="5359400"/>
          <p14:tracePt t="512182" x="7192963" y="5335588"/>
          <p14:tracePt t="512191" x="7208838" y="5310188"/>
          <p14:tracePt t="512198" x="7232650" y="5270500"/>
          <p14:tracePt t="512207" x="7248525" y="5254625"/>
          <p14:tracePt t="512224" x="7248525" y="5238750"/>
          <p14:tracePt t="512230" x="7248525" y="5230813"/>
          <p14:tracePt t="512240" x="7248525" y="5222875"/>
          <p14:tracePt t="512255" x="7248525" y="5207000"/>
          <p14:tracePt t="512262" x="7248525" y="5199063"/>
          <p14:tracePt t="512271" x="7248525" y="5191125"/>
          <p14:tracePt t="512278" x="7256463" y="5175250"/>
          <p14:tracePt t="512286" x="7256463" y="5151438"/>
          <p14:tracePt t="512294" x="7256463" y="5143500"/>
          <p14:tracePt t="512302" x="7272338" y="5119688"/>
          <p14:tracePt t="512310" x="7272338" y="5111750"/>
          <p14:tracePt t="512318" x="7280275" y="5095875"/>
          <p14:tracePt t="512326" x="7280275" y="5087938"/>
          <p14:tracePt t="512334" x="7280275" y="5080000"/>
          <p14:tracePt t="512343" x="7280275" y="5072063"/>
          <p14:tracePt t="512350" x="7280275" y="5056188"/>
          <p14:tracePt t="512358" x="7280275" y="5048250"/>
          <p14:tracePt t="512366" x="7280275" y="5024438"/>
          <p14:tracePt t="512374" x="7288213" y="4992688"/>
          <p14:tracePt t="512382" x="7296150" y="4959350"/>
          <p14:tracePt t="512390" x="7312025" y="4887913"/>
          <p14:tracePt t="512398" x="7312025" y="4824413"/>
          <p14:tracePt t="512407" x="7312025" y="4784725"/>
          <p14:tracePt t="512414" x="7312025" y="4776788"/>
          <p14:tracePt t="512424" x="7312025" y="4752975"/>
          <p14:tracePt t="512430" x="7312025" y="4737100"/>
          <p14:tracePt t="512456" x="7312025" y="4721225"/>
          <p14:tracePt t="512462" x="7312025" y="4713288"/>
          <p14:tracePt t="512471" x="7304088" y="4713288"/>
          <p14:tracePt t="512478" x="7304088" y="4705350"/>
          <p14:tracePt t="512486" x="7296150" y="4689475"/>
          <p14:tracePt t="512502" x="7280275" y="4673600"/>
          <p14:tracePt t="512510" x="7272338" y="4673600"/>
          <p14:tracePt t="512518" x="7248525" y="4649788"/>
          <p14:tracePt t="512526" x="7232650" y="4641850"/>
          <p14:tracePt t="512534" x="7224713" y="4624388"/>
          <p14:tracePt t="512543" x="7192963" y="4616450"/>
          <p14:tracePt t="512559" x="7185025" y="4600575"/>
          <p14:tracePt t="512566" x="7169150" y="4600575"/>
          <p14:tracePt t="512574" x="7161213" y="4592638"/>
          <p14:tracePt t="512582" x="7161213" y="4576763"/>
          <p14:tracePt t="512591" x="7153275" y="4576763"/>
          <p14:tracePt t="512598" x="7145338" y="4560888"/>
          <p14:tracePt t="512608" x="7119938" y="4545013"/>
          <p14:tracePt t="512614" x="7104063" y="4529138"/>
          <p14:tracePt t="512624" x="7080250" y="4489450"/>
          <p14:tracePt t="512630" x="7048500" y="4465638"/>
          <p14:tracePt t="512640" x="7024688" y="4449763"/>
          <p14:tracePt t="512646" x="6992938" y="4425950"/>
          <p14:tracePt t="512654" x="6969125" y="4410075"/>
          <p14:tracePt t="512662" x="6945313" y="4378325"/>
          <p14:tracePt t="512670" x="6929438" y="4370388"/>
          <p14:tracePt t="512678" x="6929438" y="4362450"/>
          <p14:tracePt t="512686" x="6929438" y="4354513"/>
          <p14:tracePt t="512694" x="6929438" y="4346575"/>
          <p14:tracePt t="512702" x="6913563" y="4330700"/>
          <p14:tracePt t="512710" x="6913563" y="4322763"/>
          <p14:tracePt t="512718" x="6905625" y="4306888"/>
          <p14:tracePt t="512726" x="6905625" y="4298950"/>
          <p14:tracePt t="512742" x="6905625" y="4291013"/>
          <p14:tracePt t="512758" x="6905625" y="4281488"/>
          <p14:tracePt t="512838" x="6905625" y="4265613"/>
          <p14:tracePt t="512871" x="6905625" y="4257675"/>
          <p14:tracePt t="512878" x="6913563" y="4249738"/>
          <p14:tracePt t="512889" x="6921500" y="4249738"/>
          <p14:tracePt t="512903" x="6937375" y="4249738"/>
          <p14:tracePt t="512910" x="6945313" y="4241800"/>
          <p14:tracePt t="512934" x="6953250" y="4241800"/>
          <p14:tracePt t="512982" x="6969125" y="4233863"/>
          <p14:tracePt t="512997" x="6985000" y="4217988"/>
          <p14:tracePt t="513007" x="6992938" y="4217988"/>
          <p14:tracePt t="513014" x="7000875" y="4217988"/>
          <p14:tracePt t="513038" x="7016750" y="4217988"/>
          <p14:tracePt t="513246" x="7016750" y="4210050"/>
          <p14:tracePt t="513258" x="7016750" y="4202113"/>
          <p14:tracePt t="513274" x="7008813" y="4194175"/>
          <p14:tracePt t="513278" x="7000875" y="4178300"/>
          <p14:tracePt t="513286" x="6992938" y="4178300"/>
          <p14:tracePt t="513318" x="6977063" y="4178300"/>
          <p14:tracePt t="513414" x="6969125" y="4178300"/>
          <p14:tracePt t="513807" x="6961188" y="4178300"/>
          <p14:tracePt t="513870" x="6953250" y="4178300"/>
          <p14:tracePt t="513942" x="6953250" y="4170363"/>
          <p14:tracePt t="513966" x="6961188" y="4154488"/>
          <p14:tracePt t="513990" x="6977063" y="4138613"/>
          <p14:tracePt t="514182" x="6977063" y="4130675"/>
          <p14:tracePt t="514198" x="6969125" y="4122738"/>
          <p14:tracePt t="514214" x="6961188" y="4122738"/>
          <p14:tracePt t="514237" x="6961188" y="4114800"/>
          <p14:tracePt t="514245" x="6953250" y="4114800"/>
          <p14:tracePt t="514286" x="6937375" y="4106863"/>
          <p14:tracePt t="514310" x="6929438" y="4098925"/>
          <p14:tracePt t="514446" x="6929438" y="4090988"/>
          <p14:tracePt t="514462" x="6929438" y="4075113"/>
          <p14:tracePt t="514494" x="6929438" y="4067175"/>
          <p14:tracePt t="514518" x="6929438" y="4059238"/>
          <p14:tracePt t="514526" x="6929438" y="4043363"/>
          <p14:tracePt t="514534" x="6929438" y="4035425"/>
          <p14:tracePt t="514542" x="6929438" y="4011613"/>
          <p14:tracePt t="514550" x="6929438" y="4003675"/>
          <p14:tracePt t="514559" x="6929438" y="3995738"/>
          <p14:tracePt t="514566" x="6929438" y="3979863"/>
          <p14:tracePt t="514574" x="6929438" y="3971925"/>
          <p14:tracePt t="514614" x="6929438" y="3963988"/>
          <p14:tracePt t="514646" x="6921500" y="3948113"/>
          <p14:tracePt t="514654" x="6921500" y="3938588"/>
          <p14:tracePt t="514662" x="6921500" y="3930650"/>
          <p14:tracePt t="514670" x="6921500" y="3922713"/>
          <p14:tracePt t="514678" x="6921500" y="3914775"/>
          <p14:tracePt t="514734" x="6921500" y="3906838"/>
          <p14:tracePt t="514750" x="6929438" y="3898900"/>
          <p14:tracePt t="514758" x="6937375" y="3898900"/>
          <p14:tracePt t="514766" x="6945313" y="3898900"/>
          <p14:tracePt t="514774" x="6953250" y="3883025"/>
          <p14:tracePt t="514782" x="6961188" y="3883025"/>
          <p14:tracePt t="514798" x="6961188" y="3875088"/>
          <p14:tracePt t="514807" x="6961188" y="3859213"/>
          <p14:tracePt t="514814" x="6961188" y="3851275"/>
          <p14:tracePt t="514854" x="6953250" y="3851275"/>
          <p14:tracePt t="514870" x="6953250" y="3843338"/>
          <p14:tracePt t="514918" x="6953250" y="3827463"/>
          <p14:tracePt t="514926" x="6961188" y="3819525"/>
          <p14:tracePt t="514934" x="6961188" y="3811588"/>
          <p14:tracePt t="514990" x="6961188" y="3803650"/>
          <p14:tracePt t="514998" x="6961188" y="3787775"/>
          <p14:tracePt t="515007" x="6945313" y="3779838"/>
          <p14:tracePt t="515023" x="6945313" y="3771900"/>
          <p14:tracePt t="515030" x="6937375" y="3763963"/>
          <p14:tracePt t="515070" x="6921500" y="3763963"/>
          <p14:tracePt t="515278" x="6921500" y="3756025"/>
          <p14:tracePt t="515534" x="6921500" y="3748088"/>
          <p14:tracePt t="515550" x="6921500" y="3732213"/>
          <p14:tracePt t="515558" x="6929438" y="3732213"/>
          <p14:tracePt t="515565" x="6937375" y="3732213"/>
          <p14:tracePt t="515575" x="6945313" y="3732213"/>
          <p14:tracePt t="515581" x="6945313" y="3724275"/>
          <p14:tracePt t="515702" x="6937375" y="3716338"/>
          <p14:tracePt t="515718" x="6945313" y="3716338"/>
          <p14:tracePt t="515742" x="6953250" y="3716338"/>
          <p14:tracePt t="515758" x="6961188" y="3708400"/>
          <p14:tracePt t="515822" x="6961188" y="3700463"/>
          <p14:tracePt t="515829" x="6969125" y="3684588"/>
          <p14:tracePt t="515838" x="6969125" y="3676650"/>
          <p14:tracePt t="515845" x="6977063" y="3676650"/>
          <p14:tracePt t="515862" x="6977063" y="3668713"/>
          <p14:tracePt t="515886" x="6977063" y="3660775"/>
          <p14:tracePt t="515950" x="6985000" y="3644900"/>
          <p14:tracePt t="515958" x="7000875" y="3629025"/>
          <p14:tracePt t="515965" x="7008813" y="3629025"/>
          <p14:tracePt t="515974" x="7024688" y="3629025"/>
          <p14:tracePt t="515981" x="7032625" y="3613150"/>
          <p14:tracePt t="515998" x="7048500" y="3605213"/>
          <p14:tracePt t="516038" x="7048500" y="3587750"/>
          <p14:tracePt t="516061" x="7040563" y="3587750"/>
          <p14:tracePt t="516078" x="7032625" y="3579813"/>
          <p14:tracePt t="516302" x="7024688" y="3579813"/>
          <p14:tracePt t="516326" x="7008813" y="3579813"/>
          <p14:tracePt t="516822" x="6992938" y="3579813"/>
          <p14:tracePt t="516974" x="6985000" y="3587750"/>
          <p14:tracePt t="517005" x="6985000" y="3595688"/>
          <p14:tracePt t="517029" x="6985000" y="3605213"/>
          <p14:tracePt t="517045" x="6985000" y="3621088"/>
          <p14:tracePt t="517077" x="6985000" y="3629025"/>
          <p14:tracePt t="517094" x="6985000" y="3636963"/>
          <p14:tracePt t="517101" x="6985000" y="3644900"/>
          <p14:tracePt t="517117" x="6985000" y="3660775"/>
          <p14:tracePt t="517133" x="6985000" y="3668713"/>
          <p14:tracePt t="517142" x="6985000" y="3676650"/>
          <p14:tracePt t="517159" x="7000875" y="3692525"/>
          <p14:tracePt t="517174" x="7000875" y="3708400"/>
          <p14:tracePt t="517181" x="7008813" y="3716338"/>
          <p14:tracePt t="517197" x="7008813" y="3724275"/>
          <p14:tracePt t="517207" x="7016750" y="3732213"/>
          <p14:tracePt t="517213" x="7016750" y="3740150"/>
          <p14:tracePt t="517223" x="7016750" y="3756025"/>
          <p14:tracePt t="517229" x="7016750" y="3779838"/>
          <p14:tracePt t="517238" x="7016750" y="3787775"/>
          <p14:tracePt t="517245" x="7016750" y="3795713"/>
          <p14:tracePt t="517254" x="7016750" y="3811588"/>
          <p14:tracePt t="517261" x="7032625" y="3819525"/>
          <p14:tracePt t="517277" x="7032625" y="3827463"/>
          <p14:tracePt t="517293" x="7032625" y="3843338"/>
          <p14:tracePt t="517309" x="7032625" y="3851275"/>
          <p14:tracePt t="517374" x="7024688" y="3867150"/>
          <p14:tracePt t="517381" x="7000875" y="3867150"/>
          <p14:tracePt t="517390" x="6977063" y="3867150"/>
          <p14:tracePt t="517397" x="6953250" y="3867150"/>
          <p14:tracePt t="517407" x="6929438" y="3867150"/>
          <p14:tracePt t="517413" x="6905625" y="3867150"/>
          <p14:tracePt t="517424" x="6889750" y="3867150"/>
          <p14:tracePt t="517429" x="6865938" y="3867150"/>
          <p14:tracePt t="517438" x="6858000" y="3867150"/>
          <p14:tracePt t="517445" x="6834188" y="3867150"/>
          <p14:tracePt t="517455" x="6794500" y="3867150"/>
          <p14:tracePt t="517461" x="6753225" y="3867150"/>
          <p14:tracePt t="517469" x="6681788" y="3867150"/>
          <p14:tracePt t="517477" x="6618288" y="3867150"/>
          <p14:tracePt t="517485" x="6578600" y="3867150"/>
          <p14:tracePt t="517494" x="6515100" y="3859213"/>
          <p14:tracePt t="517501" x="6442075" y="3827463"/>
          <p14:tracePt t="517509" x="6386513" y="3819525"/>
          <p14:tracePt t="517517" x="6315075" y="3795713"/>
          <p14:tracePt t="517526" x="6259513" y="3787775"/>
          <p14:tracePt t="517534" x="6203950" y="3763963"/>
          <p14:tracePt t="517542" x="6116638" y="3740150"/>
          <p14:tracePt t="517549" x="6035675" y="3716338"/>
          <p14:tracePt t="517558" x="5964238" y="3692525"/>
          <p14:tracePt t="517565" x="5861050" y="3668713"/>
          <p14:tracePt t="517574" x="5805488" y="3660775"/>
          <p14:tracePt t="517581" x="5749925" y="3636963"/>
          <p14:tracePt t="517590" x="5724525" y="3629025"/>
          <p14:tracePt t="517597" x="5708650" y="3613150"/>
          <p14:tracePt t="517654" x="5700713" y="3613150"/>
          <p14:tracePt t="517661" x="5676900" y="3621088"/>
          <p14:tracePt t="517669" x="5661025" y="3621088"/>
          <p14:tracePt t="517677" x="5637213" y="3629025"/>
          <p14:tracePt t="517685" x="5597525" y="3629025"/>
          <p14:tracePt t="517694" x="5541963" y="3629025"/>
          <p14:tracePt t="517701" x="5486400" y="3629025"/>
          <p14:tracePt t="517709" x="5446713" y="3629025"/>
          <p14:tracePt t="517717" x="5397500" y="3629025"/>
          <p14:tracePt t="517726" x="5357813" y="3629025"/>
          <p14:tracePt t="517733" x="5302250" y="3629025"/>
          <p14:tracePt t="517742" x="5270500" y="3629025"/>
          <p14:tracePt t="517749" x="5230813" y="3629025"/>
          <p14:tracePt t="517757" x="5191125" y="3629025"/>
          <p14:tracePt t="517765" x="5167313" y="3629025"/>
          <p14:tracePt t="517774" x="5135563" y="3613150"/>
          <p14:tracePt t="517781" x="5111750" y="3613150"/>
          <p14:tracePt t="517791" x="5087938" y="3595688"/>
          <p14:tracePt t="517797" x="5038725" y="3595688"/>
          <p14:tracePt t="517806" x="4991100" y="3579813"/>
          <p14:tracePt t="517814" x="4927600" y="3579813"/>
          <p14:tracePt t="517824" x="4864100" y="3563938"/>
          <p14:tracePt t="517829" x="4800600" y="3563938"/>
          <p14:tracePt t="517839" x="4752975" y="3548063"/>
          <p14:tracePt t="517845" x="4687888" y="3548063"/>
          <p14:tracePt t="517854" x="4640263" y="3540125"/>
          <p14:tracePt t="517861" x="4600575" y="3524250"/>
          <p14:tracePt t="517869" x="4552950" y="3508375"/>
          <p14:tracePt t="517877" x="4545013" y="3508375"/>
          <p14:tracePt t="517885" x="4529138" y="3508375"/>
          <p14:tracePt t="517894" x="4521200" y="3492500"/>
          <p14:tracePt t="517901" x="4513263" y="3492500"/>
          <p14:tracePt t="517925" x="4505325" y="3492500"/>
          <p14:tracePt t="517942" x="4489450" y="3492500"/>
          <p14:tracePt t="517949" x="4481513" y="3484563"/>
          <p14:tracePt t="517959" x="4457700" y="3484563"/>
          <p14:tracePt t="517965" x="4433888" y="3468688"/>
          <p14:tracePt t="517974" x="4418013" y="3460750"/>
          <p14:tracePt t="517981" x="4410075" y="3460750"/>
          <p14:tracePt t="518229" x="4418013" y="3468688"/>
          <p14:tracePt t="518261" x="4433888" y="3476625"/>
          <p14:tracePt t="518269" x="4441825" y="3476625"/>
          <p14:tracePt t="518285" x="4449763" y="3476625"/>
          <p14:tracePt t="518294" x="4473575" y="3492500"/>
          <p14:tracePt t="518301" x="4489450" y="3492500"/>
          <p14:tracePt t="518309" x="4497388" y="3500438"/>
          <p14:tracePt t="518317" x="4521200" y="3500438"/>
          <p14:tracePt t="518326" x="4529138" y="3500438"/>
          <p14:tracePt t="518333" x="4552950" y="3500438"/>
          <p14:tracePt t="518342" x="4568825" y="3500438"/>
          <p14:tracePt t="518349" x="4584700" y="3500438"/>
          <p14:tracePt t="518359" x="4600575" y="3500438"/>
          <p14:tracePt t="518365" x="4608513" y="3500438"/>
          <p14:tracePt t="518397" x="4616450" y="3500438"/>
          <p14:tracePt t="518429" x="4632325" y="3500438"/>
          <p14:tracePt t="518477" x="4640263" y="3500438"/>
          <p14:tracePt t="518493" x="4656138" y="3516313"/>
          <p14:tracePt t="518509" x="4664075" y="3516313"/>
          <p14:tracePt t="518630" x="4679950" y="3516313"/>
          <p14:tracePt t="518662" x="4695825" y="3516313"/>
          <p14:tracePt t="518669" x="4705350" y="3516313"/>
          <p14:tracePt t="518677" x="4713288" y="3516313"/>
          <p14:tracePt t="518685" x="4721225" y="3516313"/>
          <p14:tracePt t="518693" x="4737100" y="3516313"/>
          <p14:tracePt t="518701" x="4760913" y="3516313"/>
          <p14:tracePt t="518709" x="4768850" y="3516313"/>
          <p14:tracePt t="518717" x="4800600" y="3500438"/>
          <p14:tracePt t="518725" x="4816475" y="3500438"/>
          <p14:tracePt t="518733" x="4856163" y="3500438"/>
          <p14:tracePt t="518741" x="4903788" y="3500438"/>
          <p14:tracePt t="518749" x="4967288" y="3500438"/>
          <p14:tracePt t="518758" x="5046663" y="3500438"/>
          <p14:tracePt t="518765" x="5135563" y="3500438"/>
          <p14:tracePt t="518773" x="5238750" y="3500438"/>
          <p14:tracePt t="518781" x="5365750" y="3500438"/>
          <p14:tracePt t="518790" x="5478463" y="3500438"/>
          <p14:tracePt t="518797" x="5557838" y="3500438"/>
          <p14:tracePt t="518806" x="5605463" y="3500438"/>
          <p14:tracePt t="518813" x="5629275" y="3500438"/>
          <p14:tracePt t="518823" x="5653088" y="3500438"/>
          <p14:tracePt t="518829" x="5661025" y="3500438"/>
          <p14:tracePt t="518838" x="5668963" y="3500438"/>
          <p14:tracePt t="518845" x="5676900" y="3492500"/>
          <p14:tracePt t="518861" x="5692775" y="3492500"/>
          <p14:tracePt t="518869" x="5700713" y="3492500"/>
          <p14:tracePt t="518877" x="5724525" y="3492500"/>
          <p14:tracePt t="518885" x="5749925" y="3492500"/>
          <p14:tracePt t="518893" x="5781675" y="3476625"/>
          <p14:tracePt t="518901" x="5813425" y="3476625"/>
          <p14:tracePt t="518909" x="5845175" y="3476625"/>
          <p14:tracePt t="518917" x="5876925" y="3476625"/>
          <p14:tracePt t="518925" x="5900738" y="3476625"/>
          <p14:tracePt t="518933" x="5916613" y="3476625"/>
          <p14:tracePt t="518941" x="5932488" y="3468688"/>
          <p14:tracePt t="519013" x="5940425" y="3460750"/>
          <p14:tracePt t="519245" x="5948363" y="3460750"/>
          <p14:tracePt t="519254" x="5956300" y="3460750"/>
          <p14:tracePt t="519261" x="5980113" y="3460750"/>
          <p14:tracePt t="519269" x="5995988" y="3460750"/>
          <p14:tracePt t="519277" x="6027738" y="3460750"/>
          <p14:tracePt t="519285" x="6051550" y="3468688"/>
          <p14:tracePt t="519293" x="6067425" y="3468688"/>
          <p14:tracePt t="519301" x="6091238" y="3468688"/>
          <p14:tracePt t="519310" x="6100763" y="3468688"/>
          <p14:tracePt t="519421" x="6108700" y="3476625"/>
          <p14:tracePt t="519429" x="6108700" y="3484563"/>
          <p14:tracePt t="519438" x="6100763" y="3484563"/>
          <p14:tracePt t="519454" x="6083300" y="3484563"/>
          <p14:tracePt t="519469" x="6075363" y="3484563"/>
          <p14:tracePt t="519477" x="6067425" y="3484563"/>
          <p14:tracePt t="519501" x="6059488" y="3484563"/>
          <p14:tracePt t="519694" x="6067425" y="3484563"/>
          <p14:tracePt t="519741" x="6075363" y="3484563"/>
          <p14:tracePt t="519749" x="6091238" y="3484563"/>
          <p14:tracePt t="519765" x="6100763" y="3484563"/>
          <p14:tracePt t="519774" x="6108700" y="3484563"/>
          <p14:tracePt t="519781" x="6124575" y="3484563"/>
          <p14:tracePt t="519806" x="6132513" y="3484563"/>
          <p14:tracePt t="519813" x="6140450" y="3484563"/>
          <p14:tracePt t="519869" x="6148388" y="3484563"/>
          <p14:tracePt t="519893" x="6156325" y="3484563"/>
          <p14:tracePt t="519901" x="6172200" y="3484563"/>
          <p14:tracePt t="519909" x="6180138" y="3484563"/>
          <p14:tracePt t="519917" x="6188075" y="3484563"/>
          <p14:tracePt t="519925" x="6219825" y="3484563"/>
          <p14:tracePt t="519933" x="6235700" y="3484563"/>
          <p14:tracePt t="519942" x="6259513" y="3484563"/>
          <p14:tracePt t="519949" x="6283325" y="3484563"/>
          <p14:tracePt t="519957" x="6299200" y="3484563"/>
          <p14:tracePt t="519965" x="6307138" y="3484563"/>
          <p14:tracePt t="519974" x="6315075" y="3484563"/>
          <p14:tracePt t="520061" x="6330950" y="3484563"/>
          <p14:tracePt t="520077" x="6338888" y="3476625"/>
          <p14:tracePt t="520093" x="6346825" y="3476625"/>
          <p14:tracePt t="520117" x="6362700" y="3476625"/>
          <p14:tracePt t="520141" x="6386513" y="3476625"/>
          <p14:tracePt t="520158" x="6394450" y="3476625"/>
          <p14:tracePt t="520165" x="6418263" y="3476625"/>
          <p14:tracePt t="520174" x="6426200" y="3476625"/>
          <p14:tracePt t="520181" x="6434138" y="3476625"/>
          <p14:tracePt t="520190" x="6459538" y="3476625"/>
          <p14:tracePt t="520197" x="6475413" y="3476625"/>
          <p14:tracePt t="520213" x="6483350" y="3476625"/>
          <p14:tracePt t="520237" x="6491288" y="3476625"/>
          <p14:tracePt t="520245" x="6499225" y="3476625"/>
          <p14:tracePt t="520261" x="6523038" y="3468688"/>
          <p14:tracePt t="520269" x="6538913" y="3468688"/>
          <p14:tracePt t="520277" x="6546850" y="3468688"/>
          <p14:tracePt t="520285" x="6554788" y="3468688"/>
          <p14:tracePt t="520317" x="6562725" y="3468688"/>
          <p14:tracePt t="520325" x="6570663" y="3460750"/>
          <p14:tracePt t="520461" x="6562725" y="3460750"/>
          <p14:tracePt t="520469" x="6538913" y="3460750"/>
          <p14:tracePt t="520477" x="6515100" y="3460750"/>
          <p14:tracePt t="520485" x="6475413" y="3460750"/>
          <p14:tracePt t="520493" x="6434138" y="3460750"/>
          <p14:tracePt t="520500" x="6370638" y="3460750"/>
          <p14:tracePt t="520509" x="6315075" y="3436938"/>
          <p14:tracePt t="520516" x="6259513" y="3436938"/>
          <p14:tracePt t="520525" x="6219825" y="3436938"/>
          <p14:tracePt t="520532" x="6172200" y="3429000"/>
          <p14:tracePt t="520541" x="6148388" y="3429000"/>
          <p14:tracePt t="520548" x="6140450" y="3429000"/>
          <p14:tracePt t="520596" x="6124575" y="3429000"/>
          <p14:tracePt t="520605" x="6100763" y="3429000"/>
          <p14:tracePt t="520613" x="6059488" y="3429000"/>
          <p14:tracePt t="520623" x="5995988" y="3429000"/>
          <p14:tracePt t="520629" x="5932488" y="3429000"/>
          <p14:tracePt t="520638" x="5853113" y="3429000"/>
          <p14:tracePt t="520645" x="5765800" y="3429000"/>
          <p14:tracePt t="520653" x="5700713" y="3429000"/>
          <p14:tracePt t="520661" x="5637213" y="3429000"/>
          <p14:tracePt t="520669" x="5613400" y="3429000"/>
          <p14:tracePt t="520677" x="5589588" y="3413125"/>
          <p14:tracePt t="520741" x="5573713" y="3413125"/>
          <p14:tracePt t="520749" x="5565775" y="3413125"/>
          <p14:tracePt t="520757" x="5557838" y="3413125"/>
          <p14:tracePt t="520765" x="5534025" y="3413125"/>
          <p14:tracePt t="520775" x="5510213" y="3413125"/>
          <p14:tracePt t="520781" x="5486400" y="3413125"/>
          <p14:tracePt t="520790" x="5446713" y="3413125"/>
          <p14:tracePt t="520797" x="5422900" y="3413125"/>
          <p14:tracePt t="520807" x="5381625" y="3413125"/>
          <p14:tracePt t="520813" x="5365750" y="3413125"/>
          <p14:tracePt t="520822" x="5357813" y="3413125"/>
          <p14:tracePt t="520837" x="5349875" y="3413125"/>
          <p14:tracePt t="520877" x="5318125" y="3413125"/>
          <p14:tracePt t="520893" x="5294313" y="3429000"/>
          <p14:tracePt t="520901" x="5270500" y="3436938"/>
          <p14:tracePt t="520909" x="5246688" y="3452813"/>
          <p14:tracePt t="520917" x="5214938" y="3468688"/>
          <p14:tracePt t="520926" x="5207000" y="3468688"/>
          <p14:tracePt t="520933" x="5183188" y="3476625"/>
          <p14:tracePt t="520942" x="5151438" y="3492500"/>
          <p14:tracePt t="520948" x="5143500" y="3492500"/>
          <p14:tracePt t="520957" x="5135563" y="3492500"/>
          <p14:tracePt t="520964" x="5119688" y="3500438"/>
          <p14:tracePt t="520973" x="5111750" y="3500438"/>
          <p14:tracePt t="520980" x="5103813" y="3516313"/>
          <p14:tracePt t="520990" x="5087938" y="3516313"/>
          <p14:tracePt t="521141" x="5080000" y="3516313"/>
          <p14:tracePt t="521181" x="5072063" y="3516313"/>
          <p14:tracePt t="521190" x="5064125" y="3516313"/>
          <p14:tracePt t="521197" x="5046663" y="3516313"/>
          <p14:tracePt t="521206" x="5038725" y="3516313"/>
          <p14:tracePt t="521225" x="5006975" y="3516313"/>
          <p14:tracePt t="521229" x="4999038" y="3516313"/>
          <p14:tracePt t="521238" x="4983163" y="3516313"/>
          <p14:tracePt t="521245" x="4975225" y="3516313"/>
          <p14:tracePt t="521301" x="4967288" y="3516313"/>
          <p14:tracePt t="521309" x="4951413" y="3516313"/>
          <p14:tracePt t="521317" x="4943475" y="3516313"/>
          <p14:tracePt t="521325" x="4935538" y="3516313"/>
          <p14:tracePt t="521333" x="4927600" y="3516313"/>
          <p14:tracePt t="521342" x="4911725" y="3516313"/>
          <p14:tracePt t="521357" x="4903788" y="3516313"/>
          <p14:tracePt t="521365" x="4895850" y="3516313"/>
          <p14:tracePt t="521375" x="4895850" y="3524250"/>
          <p14:tracePt t="521453" x="4887913" y="3524250"/>
          <p14:tracePt t="521485" x="4887913" y="3540125"/>
          <p14:tracePt t="521493" x="4887913" y="3548063"/>
          <p14:tracePt t="521685" x="4887913" y="3563938"/>
          <p14:tracePt t="521925" x="4895850" y="3563938"/>
          <p14:tracePt t="521933" x="4903788" y="3563938"/>
          <p14:tracePt t="521941" x="4919663" y="3563938"/>
          <p14:tracePt t="521949" x="4927600" y="3563938"/>
          <p14:tracePt t="521957" x="4935538" y="3563938"/>
          <p14:tracePt t="521965" x="4951413" y="3563938"/>
          <p14:tracePt t="522061" x="4959350" y="3563938"/>
          <p14:tracePt t="522085" x="4967288" y="3563938"/>
          <p14:tracePt t="522093" x="4975225" y="3563938"/>
          <p14:tracePt t="522101" x="4999038" y="3563938"/>
          <p14:tracePt t="522117" x="5006975" y="3563938"/>
          <p14:tracePt t="522125" x="5022850" y="3563938"/>
          <p14:tracePt t="522133" x="5030788" y="3563938"/>
          <p14:tracePt t="522141" x="5046663" y="3563938"/>
          <p14:tracePt t="522148" x="5056188" y="3563938"/>
          <p14:tracePt t="522174" x="5064125" y="3563938"/>
          <p14:tracePt t="522196" x="5072063" y="3563938"/>
          <p14:tracePt t="522205" x="5080000" y="3563938"/>
          <p14:tracePt t="522212" x="5095875" y="3563938"/>
          <p14:tracePt t="522222" x="5103813" y="3563938"/>
          <p14:tracePt t="522228" x="5111750" y="3563938"/>
          <p14:tracePt t="522237" x="5127625" y="3563938"/>
          <p14:tracePt t="522429" x="5135563" y="3548063"/>
          <p14:tracePt t="522445" x="5143500" y="3548063"/>
          <p14:tracePt t="522453" x="5151438" y="3548063"/>
          <p14:tracePt t="522461" x="5175250" y="3540125"/>
          <p14:tracePt t="522469" x="5191125" y="3540125"/>
          <p14:tracePt t="522477" x="5230813" y="3540125"/>
          <p14:tracePt t="522485" x="5270500" y="3540125"/>
          <p14:tracePt t="522493" x="5334000" y="3540125"/>
          <p14:tracePt t="522501" x="5397500" y="3540125"/>
          <p14:tracePt t="522509" x="5462588" y="3540125"/>
          <p14:tracePt t="522517" x="5502275" y="3540125"/>
          <p14:tracePt t="522525" x="5534025" y="3540125"/>
          <p14:tracePt t="522533" x="5557838" y="3540125"/>
          <p14:tracePt t="522542" x="5565775" y="3540125"/>
          <p14:tracePt t="522549" x="5573713" y="3540125"/>
          <p14:tracePt t="522565" x="5589588" y="3540125"/>
          <p14:tracePt t="522581" x="5597525" y="3540125"/>
          <p14:tracePt t="522590" x="5605463" y="3540125"/>
          <p14:tracePt t="522597" x="5629275" y="3540125"/>
          <p14:tracePt t="522607" x="5653088" y="3540125"/>
          <p14:tracePt t="522613" x="5676900" y="3540125"/>
          <p14:tracePt t="522622" x="5724525" y="3540125"/>
          <p14:tracePt t="522629" x="5781675" y="3548063"/>
          <p14:tracePt t="522637" x="5845175" y="3563938"/>
          <p14:tracePt t="522645" x="5908675" y="3563938"/>
          <p14:tracePt t="522653" x="5980113" y="3579813"/>
          <p14:tracePt t="522661" x="6067425" y="3595688"/>
          <p14:tracePt t="522669" x="6116638" y="3595688"/>
          <p14:tracePt t="522677" x="6172200" y="3595688"/>
          <p14:tracePt t="522685" x="6211888" y="3595688"/>
          <p14:tracePt t="522693" x="6235700" y="3595688"/>
          <p14:tracePt t="522701" x="6259513" y="3595688"/>
          <p14:tracePt t="522709" x="6275388" y="3595688"/>
          <p14:tracePt t="522717" x="6283325" y="3595688"/>
          <p14:tracePt t="522741" x="6291263" y="3595688"/>
          <p14:tracePt t="522749" x="6307138" y="3595688"/>
          <p14:tracePt t="522765" x="6330950" y="3595688"/>
          <p14:tracePt t="522775" x="6338888" y="3595688"/>
          <p14:tracePt t="522781" x="6362700" y="3595688"/>
          <p14:tracePt t="522789" x="6386513" y="3595688"/>
          <p14:tracePt t="522797" x="6410325" y="3595688"/>
          <p14:tracePt t="522807" x="6451600" y="3595688"/>
          <p14:tracePt t="522813" x="6475413" y="3595688"/>
          <p14:tracePt t="522822" x="6499225" y="3595688"/>
          <p14:tracePt t="522829" x="6538913" y="3595688"/>
          <p14:tracePt t="522837" x="6562725" y="3595688"/>
          <p14:tracePt t="522845" x="6586538" y="3595688"/>
          <p14:tracePt t="522853" x="6610350" y="3595688"/>
          <p14:tracePt t="522861" x="6618288" y="3595688"/>
          <p14:tracePt t="522868" x="6626225" y="3595688"/>
          <p14:tracePt t="522884" x="6642100" y="3595688"/>
          <p14:tracePt t="522900" x="6650038" y="3595688"/>
          <p14:tracePt t="522924" x="6657975" y="3595688"/>
          <p14:tracePt t="522932" x="6681788" y="3595688"/>
          <p14:tracePt t="522941" x="6705600" y="3595688"/>
          <p14:tracePt t="522948" x="6729413" y="3595688"/>
          <p14:tracePt t="522957" x="6769100" y="3595688"/>
          <p14:tracePt t="522964" x="6818313" y="3595688"/>
          <p14:tracePt t="522973" x="6881813" y="3595688"/>
          <p14:tracePt t="522980" x="6921500" y="3595688"/>
          <p14:tracePt t="522989" x="6945313" y="3595688"/>
          <p14:tracePt t="522996" x="6953250" y="3595688"/>
          <p14:tracePt t="523006" x="6977063" y="3595688"/>
          <p14:tracePt t="523133" x="6985000" y="3595688"/>
          <p14:tracePt t="523142" x="6992938" y="3587750"/>
          <p14:tracePt t="523157" x="7000875" y="3587750"/>
          <p14:tracePt t="523261" x="6992938" y="3579813"/>
          <p14:tracePt t="523317" x="6985000" y="3571875"/>
          <p14:tracePt t="523373" x="6977063" y="3563938"/>
          <p14:tracePt t="523389" x="6969125" y="3563938"/>
          <p14:tracePt t="523629" x="6969125" y="3556000"/>
          <p14:tracePt t="523684" x="6977063" y="3556000"/>
          <p14:tracePt t="523693" x="6977063" y="3563938"/>
          <p14:tracePt t="523716" x="6977063" y="3571875"/>
          <p14:tracePt t="523757" x="6977063" y="3579813"/>
          <p14:tracePt t="523773" x="6977063" y="3595688"/>
          <p14:tracePt t="523789" x="6977063" y="3605213"/>
          <p14:tracePt t="523796" x="6977063" y="3613150"/>
          <p14:tracePt t="523806" x="6977063" y="3629025"/>
          <p14:tracePt t="523813" x="6977063" y="3636963"/>
          <p14:tracePt t="523828" x="6977063" y="3644900"/>
          <p14:tracePt t="523837" x="6977063" y="3652838"/>
          <p14:tracePt t="523844" x="6977063" y="3676650"/>
          <p14:tracePt t="523853" x="6985000" y="3692525"/>
          <p14:tracePt t="523861" x="6985000" y="3700463"/>
          <p14:tracePt t="523869" x="6992938" y="3708400"/>
          <p14:tracePt t="523901" x="6992938" y="3724275"/>
          <p14:tracePt t="523909" x="6992938" y="3732213"/>
          <p14:tracePt t="523925" x="6992938" y="3740150"/>
          <p14:tracePt t="523941" x="6992938" y="3756025"/>
          <p14:tracePt t="523948" x="6992938" y="3763963"/>
          <p14:tracePt t="523974" x="6992938" y="3771900"/>
          <p14:tracePt t="524013" x="6992938" y="3779838"/>
          <p14:tracePt t="524028" x="6992938" y="3795713"/>
          <p14:tracePt t="524044" x="6992938" y="3803650"/>
          <p14:tracePt t="524068" x="6992938" y="3811588"/>
          <p14:tracePt t="524076" x="6992938" y="3827463"/>
          <p14:tracePt t="524108" x="6992938" y="3835400"/>
          <p14:tracePt t="524116" x="6992938" y="3843338"/>
          <p14:tracePt t="524125" x="7000875" y="3851275"/>
          <p14:tracePt t="524132" x="7008813" y="3851275"/>
          <p14:tracePt t="524143" x="7008813" y="3867150"/>
          <p14:tracePt t="524148" x="7016750" y="3875088"/>
          <p14:tracePt t="524156" x="7016750" y="3883025"/>
          <p14:tracePt t="524164" x="7024688" y="3890963"/>
          <p14:tracePt t="524173" x="7024688" y="3906838"/>
          <p14:tracePt t="524180" x="7032625" y="3922713"/>
          <p14:tracePt t="524189" x="7040563" y="3938588"/>
          <p14:tracePt t="524196" x="7040563" y="3948113"/>
          <p14:tracePt t="524206" x="7048500" y="3948113"/>
          <p14:tracePt t="524212" x="7048500" y="3971925"/>
          <p14:tracePt t="524228" x="7048500" y="3995738"/>
          <p14:tracePt t="524236" x="7048500" y="4003675"/>
          <p14:tracePt t="524244" x="7048500" y="4011613"/>
          <p14:tracePt t="524260" x="7048500" y="4027488"/>
          <p14:tracePt t="524276" x="7056438" y="4035425"/>
          <p14:tracePt t="524300" x="7056438" y="4043363"/>
          <p14:tracePt t="524316" x="7056438" y="4051300"/>
          <p14:tracePt t="524325" x="7056438" y="4067175"/>
          <p14:tracePt t="524348" x="7056438" y="4075113"/>
          <p14:tracePt t="524389" x="7056438" y="4083050"/>
          <p14:tracePt t="524412" x="7056438" y="4090988"/>
          <p14:tracePt t="524428" x="7064375" y="4106863"/>
          <p14:tracePt t="524436" x="7064375" y="4114800"/>
          <p14:tracePt t="524452" x="7064375" y="4122738"/>
          <p14:tracePt t="524468" x="7064375" y="4138613"/>
          <p14:tracePt t="524476" x="7064375" y="4146550"/>
          <p14:tracePt t="524484" x="7072313" y="4162425"/>
          <p14:tracePt t="524500" x="7080250" y="4170363"/>
          <p14:tracePt t="524532" x="7080250" y="4178300"/>
          <p14:tracePt t="524541" x="7080250" y="4186238"/>
          <p14:tracePt t="524580" x="7080250" y="4194175"/>
          <p14:tracePt t="524596" x="7072313" y="4202113"/>
          <p14:tracePt t="524605" x="7064375" y="4202113"/>
          <p14:tracePt t="524900" x="7064375" y="4194175"/>
          <p14:tracePt t="524909" x="7064375" y="4186238"/>
          <p14:tracePt t="524925" x="7064375" y="4170363"/>
          <p14:tracePt t="524932" x="7064375" y="4146550"/>
          <p14:tracePt t="524941" x="7064375" y="4138613"/>
          <p14:tracePt t="524948" x="7064375" y="4130675"/>
          <p14:tracePt t="524957" x="7064375" y="4106863"/>
          <p14:tracePt t="524964" x="7064375" y="4098925"/>
          <p14:tracePt t="524974" x="7056438" y="4083050"/>
          <p14:tracePt t="524980" x="7048500" y="4051300"/>
          <p14:tracePt t="524990" x="7040563" y="4035425"/>
          <p14:tracePt t="525008" x="7040563" y="4027488"/>
          <p14:tracePt t="525037" x="7040563" y="4011613"/>
          <p14:tracePt t="525093" x="7040563" y="3995738"/>
          <p14:tracePt t="525109" x="7056438" y="3995738"/>
          <p14:tracePt t="525133" x="7064375" y="3987800"/>
          <p14:tracePt t="525437" x="7072313" y="3987800"/>
          <p14:tracePt t="525452" x="7080250" y="3995738"/>
          <p14:tracePt t="525460" x="7080250" y="4011613"/>
          <p14:tracePt t="525468" x="7080250" y="4019550"/>
          <p14:tracePt t="525477" x="7088188" y="4043363"/>
          <p14:tracePt t="525484" x="7088188" y="4051300"/>
          <p14:tracePt t="525493" x="7088188" y="4067175"/>
          <p14:tracePt t="525500" x="7088188" y="4075113"/>
          <p14:tracePt t="525509" x="7104063" y="4083050"/>
          <p14:tracePt t="525525" x="7104063" y="4098925"/>
          <p14:tracePt t="525540" x="7104063" y="4106863"/>
          <p14:tracePt t="525564" x="7112000" y="4114800"/>
          <p14:tracePt t="525574" x="7112000" y="4130675"/>
          <p14:tracePt t="525580" x="7112000" y="4138613"/>
          <p14:tracePt t="525596" x="7112000" y="4146550"/>
          <p14:tracePt t="525613" x="7112000" y="4154488"/>
          <p14:tracePt t="525628" x="7112000" y="4170363"/>
          <p14:tracePt t="525652" x="7112000" y="4178300"/>
          <p14:tracePt t="525660" x="7112000" y="4186238"/>
          <p14:tracePt t="525676" x="7112000" y="4202113"/>
          <p14:tracePt t="525725" x="7112000" y="4210050"/>
          <p14:tracePt t="525741" x="7104063" y="4217988"/>
          <p14:tracePt t="525764" x="7104063" y="4225925"/>
          <p14:tracePt t="525773" x="7104063" y="4233863"/>
          <p14:tracePt t="525780" x="7104063" y="4249738"/>
          <p14:tracePt t="525806" x="7104063" y="4257675"/>
          <p14:tracePt t="525925" x="7104063" y="4265613"/>
          <p14:tracePt t="525957" x="7096125" y="4265613"/>
          <p14:tracePt t="526016" x="7080250" y="4265613"/>
          <p14:tracePt t="526029" x="7072313" y="4257675"/>
          <p14:tracePt t="526039" x="7064375" y="4249738"/>
          <p14:tracePt t="526044" x="7056438" y="4249738"/>
          <p14:tracePt t="526132" x="7040563" y="4249738"/>
          <p14:tracePt t="526149" x="7032625" y="4249738"/>
          <p14:tracePt t="526268" x="7032625" y="4241800"/>
          <p14:tracePt t="526333" x="7024688" y="4241800"/>
          <p14:tracePt t="526341" x="7016750" y="4241800"/>
          <p14:tracePt t="526364" x="7008813" y="4241800"/>
          <p14:tracePt t="526396" x="6992938" y="4241800"/>
          <p14:tracePt t="526412" x="6992938" y="4233863"/>
          <p14:tracePt t="526421" x="6985000" y="4233863"/>
          <p14:tracePt t="526428" x="6977063" y="4233863"/>
          <p14:tracePt t="526445" x="6969125" y="4233863"/>
          <p14:tracePt t="526500" x="6953250" y="4233863"/>
          <p14:tracePt t="526509" x="6945313" y="4233863"/>
          <p14:tracePt t="526516" x="6937375" y="4233863"/>
          <p14:tracePt t="526525" x="6921500" y="4217988"/>
          <p14:tracePt t="526532" x="6913563" y="4217988"/>
          <p14:tracePt t="526540" x="6905625" y="4217988"/>
          <p14:tracePt t="526548" x="6889750" y="4217988"/>
          <p14:tracePt t="526556" x="6881813" y="4217988"/>
          <p14:tracePt t="526564" x="6873875" y="4217988"/>
          <p14:tracePt t="526573" x="6865938" y="4217988"/>
          <p14:tracePt t="526590" x="6850063" y="4217988"/>
          <p14:tracePt t="526596" x="6842125" y="4217988"/>
          <p14:tracePt t="526607" x="6834188" y="4217988"/>
          <p14:tracePt t="526612" x="6826250" y="4217988"/>
          <p14:tracePt t="526644" x="6810375" y="4217988"/>
          <p14:tracePt t="526676" x="6802438" y="4217988"/>
          <p14:tracePt t="526684" x="6794500" y="4217988"/>
          <p14:tracePt t="526692" x="6777038" y="4217988"/>
          <p14:tracePt t="526700" x="6769100" y="4217988"/>
          <p14:tracePt t="526708" x="6761163" y="4217988"/>
          <p14:tracePt t="526716" x="6753225" y="4217988"/>
          <p14:tracePt t="526724" x="6737350" y="4217988"/>
          <p14:tracePt t="526732" x="6729413" y="4217988"/>
          <p14:tracePt t="526748" x="6721475" y="4217988"/>
          <p14:tracePt t="526756" x="6713538" y="4217988"/>
          <p14:tracePt t="526764" x="6697663" y="4217988"/>
          <p14:tracePt t="526773" x="6681788" y="4210050"/>
          <p14:tracePt t="526789" x="6673850" y="4210050"/>
          <p14:tracePt t="526805" x="6665913" y="4210050"/>
          <p14:tracePt t="526820" x="6657975" y="4210050"/>
          <p14:tracePt t="526828" x="6650038" y="4210050"/>
          <p14:tracePt t="526844" x="6626225" y="4210050"/>
          <p14:tracePt t="526851" x="6610350" y="4210050"/>
          <p14:tracePt t="526860" x="6586538" y="4210050"/>
          <p14:tracePt t="526868" x="6578600" y="4210050"/>
          <p14:tracePt t="526876" x="6570663" y="4210050"/>
          <p14:tracePt t="526884" x="6562725" y="4210050"/>
          <p14:tracePt t="526900" x="6546850" y="4210050"/>
          <p14:tracePt t="526916" x="6538913" y="4210050"/>
          <p14:tracePt t="526932" x="6530975" y="4210050"/>
          <p14:tracePt t="526940" x="6515100" y="4210050"/>
          <p14:tracePt t="526948" x="6507163" y="4210050"/>
          <p14:tracePt t="526956" x="6499225" y="4210050"/>
          <p14:tracePt t="526964" x="6491288" y="4210050"/>
          <p14:tracePt t="526973" x="6475413" y="4210050"/>
          <p14:tracePt t="526980" x="6467475" y="4210050"/>
          <p14:tracePt t="527004" x="6459538" y="4210050"/>
          <p14:tracePt t="527092" x="6442075" y="4210050"/>
          <p14:tracePt t="527109" x="6434138" y="4210050"/>
          <p14:tracePt t="527125" x="6426200" y="4210050"/>
          <p14:tracePt t="527141" x="6418263" y="4210050"/>
          <p14:tracePt t="527157" x="6402388" y="4210050"/>
          <p14:tracePt t="527164" x="6394450" y="4210050"/>
          <p14:tracePt t="527173" x="6386513" y="4210050"/>
          <p14:tracePt t="527180" x="6378575" y="4210050"/>
          <p14:tracePt t="527190" x="6362700" y="4210050"/>
          <p14:tracePt t="527196" x="6338888" y="4210050"/>
          <p14:tracePt t="527212" x="6315075" y="4210050"/>
          <p14:tracePt t="527221" x="6307138" y="4210050"/>
          <p14:tracePt t="527228" x="6283325" y="4210050"/>
          <p14:tracePt t="527236" x="6275388" y="4202113"/>
          <p14:tracePt t="527244" x="6259513" y="4202113"/>
          <p14:tracePt t="527252" x="6251575" y="4202113"/>
          <p14:tracePt t="527260" x="6227763" y="4202113"/>
          <p14:tracePt t="527268" x="6219825" y="4202113"/>
          <p14:tracePt t="527276" x="6211888" y="4202113"/>
          <p14:tracePt t="527284" x="6196013" y="4186238"/>
          <p14:tracePt t="527293" x="6172200" y="4186238"/>
          <p14:tracePt t="527300" x="6164263" y="4186238"/>
          <p14:tracePt t="527308" x="6156325" y="4186238"/>
          <p14:tracePt t="527316" x="6140450" y="4186238"/>
          <p14:tracePt t="527324" x="6132513" y="4186238"/>
          <p14:tracePt t="527348" x="6124575" y="4186238"/>
          <p14:tracePt t="527380" x="6116638" y="4186238"/>
          <p14:tracePt t="527396" x="6100763" y="4186238"/>
          <p14:tracePt t="527406" x="6091238" y="4186238"/>
          <p14:tracePt t="527412" x="6083300" y="4186238"/>
          <p14:tracePt t="527421" x="6067425" y="4186238"/>
          <p14:tracePt t="527428" x="6059488" y="4186238"/>
          <p14:tracePt t="527444" x="6051550" y="4186238"/>
          <p14:tracePt t="527460" x="6043613" y="4186238"/>
          <p14:tracePt t="527476" x="6027738" y="4186238"/>
          <p14:tracePt t="527484" x="6019800" y="4186238"/>
          <p14:tracePt t="527500" x="6011863" y="4186238"/>
          <p14:tracePt t="527509" x="5995988" y="4186238"/>
          <p14:tracePt t="527516" x="5988050" y="4186238"/>
          <p14:tracePt t="527524" x="5980113" y="4186238"/>
          <p14:tracePt t="527532" x="5972175" y="4186238"/>
          <p14:tracePt t="527541" x="5956300" y="4186238"/>
          <p14:tracePt t="527548" x="5948363" y="4186238"/>
          <p14:tracePt t="527558" x="5940425" y="4186238"/>
          <p14:tracePt t="527564" x="5932488" y="4186238"/>
          <p14:tracePt t="527574" x="5916613" y="4186238"/>
          <p14:tracePt t="527590" x="5908675" y="4186238"/>
          <p14:tracePt t="527596" x="5900738" y="4186238"/>
          <p14:tracePt t="527612" x="5884863" y="4186238"/>
          <p14:tracePt t="527621" x="5876925" y="4186238"/>
          <p14:tracePt t="527628" x="5861050" y="4194175"/>
          <p14:tracePt t="527636" x="5845175" y="4194175"/>
          <p14:tracePt t="527652" x="5829300" y="4194175"/>
          <p14:tracePt t="527660" x="5821363" y="4194175"/>
          <p14:tracePt t="527668" x="5797550" y="4194175"/>
          <p14:tracePt t="527676" x="5789613" y="4194175"/>
          <p14:tracePt t="527684" x="5765800" y="4194175"/>
          <p14:tracePt t="527693" x="5757863" y="4194175"/>
          <p14:tracePt t="527709" x="5740400" y="4194175"/>
          <p14:tracePt t="527724" x="5732463" y="4194175"/>
          <p14:tracePt t="527740" x="5724525" y="4202113"/>
          <p14:tracePt t="527773" x="5708650" y="4202113"/>
          <p14:tracePt t="527790" x="5700713" y="4202113"/>
          <p14:tracePt t="527796" x="5692775" y="4202113"/>
          <p14:tracePt t="527805" x="5684838" y="4202113"/>
          <p14:tracePt t="527812" x="5668963" y="4202113"/>
          <p14:tracePt t="527821" x="5661025" y="4202113"/>
          <p14:tracePt t="527836" x="5653088" y="4202113"/>
          <p14:tracePt t="527868" x="5629275" y="4210050"/>
          <p14:tracePt t="527892" x="5621338" y="4210050"/>
          <p14:tracePt t="527900" x="5605463" y="4210050"/>
          <p14:tracePt t="527908" x="5597525" y="4210050"/>
          <p14:tracePt t="527916" x="5589588" y="4210050"/>
          <p14:tracePt t="527924" x="5581650" y="4210050"/>
          <p14:tracePt t="527932" x="5565775" y="4210050"/>
          <p14:tracePt t="527948" x="5549900" y="4210050"/>
          <p14:tracePt t="527964" x="5541963" y="4210050"/>
          <p14:tracePt t="527980" x="5526088" y="4210050"/>
          <p14:tracePt t="527996" x="5518150" y="4210050"/>
          <p14:tracePt t="528006" x="5510213" y="4210050"/>
          <p14:tracePt t="528012" x="5486400" y="4210050"/>
          <p14:tracePt t="528019" x="5462588" y="4210050"/>
          <p14:tracePt t="528028" x="5446713" y="4210050"/>
          <p14:tracePt t="528035" x="5422900" y="4210050"/>
          <p14:tracePt t="528044" x="5414963" y="4210050"/>
          <p14:tracePt t="528051" x="5389563" y="4210050"/>
          <p14:tracePt t="528060" x="5381625" y="4210050"/>
          <p14:tracePt t="528067" x="5373688" y="4210050"/>
          <p14:tracePt t="528075" x="5357813" y="4210050"/>
          <p14:tracePt t="528083" x="5349875" y="4210050"/>
          <p14:tracePt t="528092" x="5341938" y="4210050"/>
          <p14:tracePt t="528099" x="5334000" y="4210050"/>
          <p14:tracePt t="528108" x="5318125" y="4210050"/>
          <p14:tracePt t="528156" x="5310188" y="4210050"/>
          <p14:tracePt t="528179" x="5294313" y="4217988"/>
          <p14:tracePt t="528188" x="5286375" y="4225925"/>
          <p14:tracePt t="528196" x="5278438" y="4225925"/>
          <p14:tracePt t="528204" x="5270500" y="4225925"/>
          <p14:tracePt t="528212" x="5254625" y="4225925"/>
          <p14:tracePt t="528219" x="5246688" y="4225925"/>
          <p14:tracePt t="528228" x="5238750" y="4225925"/>
          <p14:tracePt t="528243" x="5222875" y="4225925"/>
          <p14:tracePt t="528276" x="5214938" y="4233863"/>
          <p14:tracePt t="528283" x="5207000" y="4233863"/>
          <p14:tracePt t="528299" x="5199063" y="4233863"/>
          <p14:tracePt t="528308" x="5183188" y="4233863"/>
          <p14:tracePt t="528315" x="5175250" y="4233863"/>
          <p14:tracePt t="528324" x="5167313" y="4233863"/>
          <p14:tracePt t="528340" x="5151438" y="4241800"/>
          <p14:tracePt t="528347" x="5143500" y="4241800"/>
          <p14:tracePt t="528356" x="5135563" y="4241800"/>
          <p14:tracePt t="528363" x="5127625" y="4241800"/>
          <p14:tracePt t="528373" x="5103813" y="4241800"/>
          <p14:tracePt t="528389" x="5087938" y="4241800"/>
          <p14:tracePt t="528459" x="5080000" y="4241800"/>
          <p14:tracePt t="528476" x="5064125" y="4249738"/>
          <p14:tracePt t="528484" x="5056188" y="4257675"/>
          <p14:tracePt t="528500" x="5046663" y="4257675"/>
          <p14:tracePt t="528532" x="5038725" y="4265613"/>
          <p14:tracePt t="528604" x="5022850" y="4265613"/>
          <p14:tracePt t="528612" x="5014913" y="4281488"/>
          <p14:tracePt t="528620" x="5006975" y="4281488"/>
          <p14:tracePt t="528628" x="4991100" y="4281488"/>
          <p14:tracePt t="528644" x="4983163" y="4281488"/>
          <p14:tracePt t="528660" x="4975225" y="4281488"/>
          <p14:tracePt t="528676" x="4967288" y="4281488"/>
          <p14:tracePt t="528684" x="4959350" y="4281488"/>
          <p14:tracePt t="528693" x="4951413" y="4291013"/>
          <p14:tracePt t="528700" x="4943475" y="4291013"/>
          <p14:tracePt t="528708" x="4935538" y="4291013"/>
          <p14:tracePt t="528716" x="4919663" y="4298950"/>
          <p14:tracePt t="528724" x="4911725" y="4298950"/>
          <p14:tracePt t="528732" x="4903788" y="4298950"/>
          <p14:tracePt t="528740" x="4895850" y="4298950"/>
          <p14:tracePt t="528748" x="4872038" y="4306888"/>
          <p14:tracePt t="528773" x="4864100" y="4314825"/>
          <p14:tracePt t="528839" x="4864100" y="4330700"/>
          <p14:tracePt t="528844" x="4856163" y="4346575"/>
          <p14:tracePt t="528853" x="4848225" y="4354513"/>
          <p14:tracePt t="528868" x="4840288" y="4362450"/>
          <p14:tracePt t="528892" x="4832350" y="4370388"/>
          <p14:tracePt t="528908" x="4832350" y="4378325"/>
          <p14:tracePt t="528915" x="4832350" y="4386263"/>
          <p14:tracePt t="528924" x="4832350" y="4402138"/>
          <p14:tracePt t="528956" x="4832350" y="4410075"/>
          <p14:tracePt t="528973" x="4832350" y="4418013"/>
          <p14:tracePt t="529060" x="4832350" y="4425950"/>
          <p14:tracePt t="529092" x="4832350" y="4433888"/>
          <p14:tracePt t="529180" x="4832350" y="4449763"/>
          <p14:tracePt t="529212" x="4832350" y="4457700"/>
          <p14:tracePt t="529244" x="4832350" y="4465638"/>
          <p14:tracePt t="529292" x="4832350" y="4473575"/>
          <p14:tracePt t="529421" x="4832350" y="4489450"/>
          <p14:tracePt t="529476" x="4832350" y="4497388"/>
          <p14:tracePt t="529484" x="4832350" y="4505325"/>
          <p14:tracePt t="529948" x="4832350" y="4513263"/>
          <p14:tracePt t="529964" x="4832350" y="4521200"/>
          <p14:tracePt t="529988" x="4832350" y="4529138"/>
          <p14:tracePt t="530060" x="4840288" y="4529138"/>
          <p14:tracePt t="530076" x="4840288" y="4537075"/>
          <p14:tracePt t="530084" x="4848225" y="4537075"/>
          <p14:tracePt t="530092" x="4856163" y="4545013"/>
          <p14:tracePt t="530100" x="4856163" y="4560888"/>
          <p14:tracePt t="530108" x="4856163" y="4584700"/>
          <p14:tracePt t="530132" x="4856163" y="4600575"/>
          <p14:tracePt t="530228" x="4856163" y="4592638"/>
          <p14:tracePt t="530380" x="4856163" y="4584700"/>
          <p14:tracePt t="530828" x="4864100" y="4584700"/>
          <p14:tracePt t="530908" x="4879975" y="4584700"/>
          <p14:tracePt t="530924" x="4887913" y="4584700"/>
          <p14:tracePt t="530940" x="4903788" y="4592638"/>
          <p14:tracePt t="530947" x="4911725" y="4592638"/>
          <p14:tracePt t="530957" x="4919663" y="4592638"/>
          <p14:tracePt t="530963" x="4919663" y="4600575"/>
          <p14:tracePt t="531013" x="4927600" y="4600575"/>
          <p14:tracePt t="531036" x="4935538" y="4600575"/>
          <p14:tracePt t="531068" x="4943475" y="4600575"/>
          <p14:tracePt t="531099" x="4951413" y="4600575"/>
          <p14:tracePt t="531115" x="4967288" y="4600575"/>
          <p14:tracePt t="531124" x="4975225" y="4600575"/>
          <p14:tracePt t="531131" x="4983163" y="4600575"/>
          <p14:tracePt t="531140" x="4991100" y="4608513"/>
          <p14:tracePt t="531156" x="4999038" y="4608513"/>
          <p14:tracePt t="531175" x="5014913" y="4624388"/>
          <p14:tracePt t="531204" x="5022850" y="4624388"/>
          <p14:tracePt t="531211" x="5030788" y="4624388"/>
          <p14:tracePt t="531228" x="5046663" y="4624388"/>
          <p14:tracePt t="531244" x="5072063" y="4624388"/>
          <p14:tracePt t="531260" x="5080000" y="4624388"/>
          <p14:tracePt t="531267" x="5087938" y="4624388"/>
          <p14:tracePt t="531276" x="5095875" y="4624388"/>
          <p14:tracePt t="531283" x="5111750" y="4624388"/>
          <p14:tracePt t="531292" x="5119688" y="4624388"/>
          <p14:tracePt t="531299" x="5127625" y="4624388"/>
          <p14:tracePt t="531308" x="5143500" y="4624388"/>
          <p14:tracePt t="531315" x="5151438" y="4624388"/>
          <p14:tracePt t="531331" x="5159375" y="4624388"/>
          <p14:tracePt t="531412" x="5167313" y="4624388"/>
          <p14:tracePt t="531428" x="5183188" y="4624388"/>
          <p14:tracePt t="531435" x="5191125" y="4624388"/>
          <p14:tracePt t="531460" x="5199063" y="4624388"/>
          <p14:tracePt t="531484" x="5214938" y="4616450"/>
          <p14:tracePt t="531515" x="5222875" y="4616450"/>
          <p14:tracePt t="531531" x="5230813" y="4616450"/>
          <p14:tracePt t="531548" x="5238750" y="4616450"/>
          <p14:tracePt t="531556" x="5262563" y="4616450"/>
          <p14:tracePt t="531563" x="5286375" y="4616450"/>
          <p14:tracePt t="531573" x="5302250" y="4616450"/>
          <p14:tracePt t="531579" x="5310188" y="4616450"/>
          <p14:tracePt t="531590" x="5318125" y="4616450"/>
          <p14:tracePt t="531595" x="5334000" y="4616450"/>
          <p14:tracePt t="531683" x="5341938" y="4616450"/>
          <p14:tracePt t="531700" x="5349875" y="4616450"/>
          <p14:tracePt t="531707" x="5357813" y="4616450"/>
          <p14:tracePt t="531715" x="5373688" y="4616450"/>
          <p14:tracePt t="531724" x="5397500" y="4616450"/>
          <p14:tracePt t="531739" x="5422900" y="4616450"/>
          <p14:tracePt t="531835" x="5430838" y="4616450"/>
          <p14:tracePt t="531851" x="5438775" y="4616450"/>
          <p14:tracePt t="531876" x="5454650" y="4616450"/>
          <p14:tracePt t="531892" x="5470525" y="4616450"/>
          <p14:tracePt t="532915" x="5470525" y="4600575"/>
          <p14:tracePt t="533036" x="5462588" y="4600575"/>
          <p14:tracePt t="533044" x="5454650" y="4600575"/>
          <p14:tracePt t="533051" x="5446713" y="4600575"/>
          <p14:tracePt t="533060" x="5430838" y="4600575"/>
          <p14:tracePt t="533067" x="5422900" y="4600575"/>
          <p14:tracePt t="533075" x="5414963" y="4592638"/>
          <p14:tracePt t="533115" x="5407025" y="4592638"/>
          <p14:tracePt t="533123" x="5389563" y="4592638"/>
          <p14:tracePt t="533131" x="5381625" y="4592638"/>
          <p14:tracePt t="533139" x="5373688" y="4592638"/>
          <p14:tracePt t="533147" x="5357813" y="4584700"/>
          <p14:tracePt t="533156" x="5334000" y="4576763"/>
          <p14:tracePt t="533163" x="5318125" y="4576763"/>
          <p14:tracePt t="533175" x="5302250" y="4576763"/>
          <p14:tracePt t="533179" x="5278438" y="4568825"/>
          <p14:tracePt t="533188" x="5270500" y="4568825"/>
          <p14:tracePt t="533195" x="5246688" y="4568825"/>
          <p14:tracePt t="533211" x="5230813" y="4568825"/>
          <p14:tracePt t="533219" x="5222875" y="4568825"/>
          <p14:tracePt t="533227" x="5214938" y="4568825"/>
          <p14:tracePt t="533235" x="5207000" y="4568825"/>
          <p14:tracePt t="533243" x="5183188" y="4568825"/>
          <p14:tracePt t="533251" x="5167313" y="4568825"/>
          <p14:tracePt t="533259" x="5159375" y="4568825"/>
          <p14:tracePt t="533267" x="5127625" y="4560888"/>
          <p14:tracePt t="533275" x="5119688" y="4552950"/>
          <p14:tracePt t="533283" x="5103813" y="4552950"/>
          <p14:tracePt t="533291" x="5080000" y="4552950"/>
          <p14:tracePt t="533299" x="5064125" y="4552950"/>
          <p14:tracePt t="533307" x="5038725" y="4552950"/>
          <p14:tracePt t="533315" x="5006975" y="4552950"/>
          <p14:tracePt t="533324" x="4991100" y="4552950"/>
          <p14:tracePt t="533331" x="4983163" y="4552950"/>
          <p14:tracePt t="533395" x="4975225" y="4552950"/>
          <p14:tracePt t="533492" x="4959350" y="4552950"/>
          <p14:tracePt t="533508" x="4951413" y="4552950"/>
          <p14:tracePt t="533515" x="4943475" y="4552950"/>
          <p14:tracePt t="533532" x="4935538" y="4552950"/>
          <p14:tracePt t="533542" x="4919663" y="4552950"/>
          <p14:tracePt t="533571" x="4903788" y="4552950"/>
          <p14:tracePt t="533603" x="4887913" y="4552950"/>
          <p14:tracePt t="533611" x="4879975" y="4552950"/>
          <p14:tracePt t="533619" x="4864100" y="4560888"/>
          <p14:tracePt t="533635" x="4856163" y="4568825"/>
          <p14:tracePt t="533659" x="4848225" y="4568825"/>
          <p14:tracePt t="533667" x="4840288" y="4568825"/>
          <p14:tracePt t="533675" x="4832350" y="4568825"/>
          <p14:tracePt t="533683" x="4816475" y="4568825"/>
          <p14:tracePt t="533691" x="4808538" y="4568825"/>
          <p14:tracePt t="533699" x="4800600" y="4568825"/>
          <p14:tracePt t="533708" x="4784725" y="4568825"/>
          <p14:tracePt t="533715" x="4776788" y="4568825"/>
          <p14:tracePt t="533932" x="4768850" y="4568825"/>
          <p14:tracePt t="534004" x="4760913" y="4568825"/>
          <p14:tracePt t="534027" x="4760913" y="4576763"/>
          <p14:tracePt t="534035" x="4752975" y="4576763"/>
          <p14:tracePt t="534107" x="4737100" y="4576763"/>
          <p14:tracePt t="534124" x="4713288" y="4576763"/>
          <p14:tracePt t="534131" x="4705350" y="4576763"/>
          <p14:tracePt t="534156" x="4695825" y="4576763"/>
          <p14:tracePt t="534163" x="4679950" y="4576763"/>
          <p14:tracePt t="534187" x="4672013" y="4576763"/>
          <p14:tracePt t="534227" x="4664075" y="4584700"/>
          <p14:tracePt t="534251" x="4656138" y="4584700"/>
          <p14:tracePt t="534267" x="4640263" y="4584700"/>
          <p14:tracePt t="534283" x="4632325" y="4584700"/>
          <p14:tracePt t="534292" x="4624388" y="4584700"/>
          <p14:tracePt t="534299" x="4600575" y="4584700"/>
          <p14:tracePt t="534308" x="4584700" y="4584700"/>
          <p14:tracePt t="534315" x="4568825" y="4584700"/>
          <p14:tracePt t="534324" x="4552950" y="4584700"/>
          <p14:tracePt t="534340" x="4545013" y="4584700"/>
          <p14:tracePt t="534395" x="4537075" y="4584700"/>
          <p14:tracePt t="534404" x="4521200" y="4584700"/>
          <p14:tracePt t="534411" x="4513263" y="4584700"/>
          <p14:tracePt t="534419" x="4505325" y="4584700"/>
          <p14:tracePt t="534427" x="4497388" y="4584700"/>
          <p14:tracePt t="534443" x="4481513" y="4584700"/>
          <p14:tracePt t="534451" x="4473575" y="4584700"/>
          <p14:tracePt t="534467" x="4465638" y="4584700"/>
          <p14:tracePt t="534483" x="4457700" y="4584700"/>
          <p14:tracePt t="534499" x="4441825" y="4584700"/>
          <p14:tracePt t="534508" x="4433888" y="4584700"/>
          <p14:tracePt t="534515" x="4425950" y="4584700"/>
          <p14:tracePt t="534547" x="4418013" y="4584700"/>
          <p14:tracePt t="534556" x="4402138" y="4584700"/>
          <p14:tracePt t="534563" x="4394200" y="4584700"/>
          <p14:tracePt t="534574" x="4386263" y="4584700"/>
          <p14:tracePt t="534579" x="4352925" y="4584700"/>
          <p14:tracePt t="534588" x="4337050" y="4584700"/>
          <p14:tracePt t="534595" x="4297363" y="4584700"/>
          <p14:tracePt t="534604" x="4273550" y="4584700"/>
          <p14:tracePt t="534611" x="4257675" y="4584700"/>
          <p14:tracePt t="534891" x="4265613" y="4584700"/>
          <p14:tracePt t="534908" x="4273550" y="4600575"/>
          <p14:tracePt t="534923" x="4281488" y="4600575"/>
          <p14:tracePt t="534931" x="4297363" y="4600575"/>
          <p14:tracePt t="534939" x="4305300" y="4600575"/>
          <p14:tracePt t="534956" x="4329113" y="4600575"/>
          <p14:tracePt t="534963" x="4337050" y="4608513"/>
          <p14:tracePt t="534979" x="4344988" y="4608513"/>
          <p14:tracePt t="534995" x="4362450" y="4608513"/>
          <p14:tracePt t="535011" x="4370388" y="4608513"/>
          <p14:tracePt t="535027" x="4378325" y="4608513"/>
          <p14:tracePt t="535051" x="4394200" y="4624388"/>
          <p14:tracePt t="535059" x="4402138" y="4624388"/>
          <p14:tracePt t="535075" x="4410075" y="4624388"/>
          <p14:tracePt t="535083" x="4425950" y="4633913"/>
          <p14:tracePt t="535099" x="4433888" y="4633913"/>
          <p14:tracePt t="535107" x="4441825" y="4633913"/>
          <p14:tracePt t="535115" x="4449763" y="4633913"/>
          <p14:tracePt t="535299" x="4457700" y="4624388"/>
          <p14:tracePt t="535315" x="4457700" y="4600575"/>
          <p14:tracePt t="535325" x="4457700" y="4592638"/>
          <p14:tracePt t="535331" x="4457700" y="4552950"/>
          <p14:tracePt t="535340" x="4449763" y="4537075"/>
          <p14:tracePt t="535347" x="4449763" y="4489450"/>
          <p14:tracePt t="535357" x="4449763" y="4433888"/>
          <p14:tracePt t="535363" x="4449763" y="4354513"/>
          <p14:tracePt t="535373" x="4449763" y="4265613"/>
          <p14:tracePt t="535378" x="4433888" y="4178300"/>
          <p14:tracePt t="535387" x="4418013" y="4075113"/>
          <p14:tracePt t="535394" x="4418013" y="3987800"/>
          <p14:tracePt t="535403" x="4402138" y="3922713"/>
          <p14:tracePt t="535410" x="4402138" y="3883025"/>
          <p14:tracePt t="535418" x="4402138" y="3835400"/>
          <p14:tracePt t="535427" x="4402138" y="3771900"/>
          <p14:tracePt t="535434" x="4402138" y="3740150"/>
          <p14:tracePt t="535443" x="4402138" y="3684588"/>
          <p14:tracePt t="535450" x="4402138" y="3652838"/>
          <p14:tracePt t="535458" x="4402138" y="3621088"/>
          <p14:tracePt t="535466" x="4402138" y="3579813"/>
          <p14:tracePt t="535475" x="4402138" y="3532188"/>
          <p14:tracePt t="535482" x="4402138" y="3468688"/>
          <p14:tracePt t="535491" x="4402138" y="3381375"/>
          <p14:tracePt t="535498" x="4402138" y="3317875"/>
          <p14:tracePt t="535507" x="4402138" y="3244850"/>
          <p14:tracePt t="535514" x="4402138" y="3173413"/>
          <p14:tracePt t="535523" x="4402138" y="3125788"/>
          <p14:tracePt t="535530" x="4402138" y="3101975"/>
          <p14:tracePt t="535540" x="4402138" y="3078163"/>
          <p14:tracePt t="535546" x="4402138" y="3070225"/>
          <p14:tracePt t="535555" x="4394200" y="3054350"/>
          <p14:tracePt t="535563" x="4394200" y="3046413"/>
          <p14:tracePt t="535573" x="4394200" y="3038475"/>
          <p14:tracePt t="535594" x="4394200" y="3030538"/>
          <p14:tracePt t="535610" x="4394200" y="3022600"/>
          <p14:tracePt t="535626" x="4394200" y="3006725"/>
          <p14:tracePt t="535715" x="4394200" y="2998788"/>
          <p14:tracePt t="535787" x="4370388" y="2998788"/>
          <p14:tracePt t="535795" x="4352925" y="3006725"/>
          <p14:tracePt t="535804" x="4337050" y="3022600"/>
          <p14:tracePt t="535811" x="4305300" y="3038475"/>
          <p14:tracePt t="535819" x="4297363" y="3046413"/>
          <p14:tracePt t="535827" x="4265613" y="3070225"/>
          <p14:tracePt t="535835" x="4249738" y="3078163"/>
          <p14:tracePt t="535844" x="4249738" y="3094038"/>
          <p14:tracePt t="535851" x="4225925" y="3117850"/>
          <p14:tracePt t="535859" x="4210050" y="3133725"/>
          <p14:tracePt t="535867" x="4186238" y="3149600"/>
          <p14:tracePt t="535875" x="4170363" y="3157538"/>
          <p14:tracePt t="535883" x="4138613" y="3165475"/>
          <p14:tracePt t="535892" x="4122738" y="3173413"/>
          <p14:tracePt t="535899" x="4090988" y="3181350"/>
          <p14:tracePt t="535907" x="4075113" y="3181350"/>
          <p14:tracePt t="535915" x="4043363" y="3197225"/>
          <p14:tracePt t="535924" x="4019550" y="3197225"/>
          <p14:tracePt t="535931" x="3994150" y="3197225"/>
          <p14:tracePt t="535940" x="3970338" y="3205163"/>
          <p14:tracePt t="535947" x="3946525" y="3221038"/>
          <p14:tracePt t="535957" x="3938588" y="3221038"/>
          <p14:tracePt t="535963" x="3906838" y="3236913"/>
          <p14:tracePt t="535972" x="3898900" y="3236913"/>
          <p14:tracePt t="535979" x="3890963" y="3236913"/>
          <p14:tracePt t="535988" x="3883025" y="3236913"/>
          <p14:tracePt t="535995" x="3859213" y="3236913"/>
          <p14:tracePt t="536007" x="3835400" y="3236913"/>
          <p14:tracePt t="536011" x="3811588" y="3236913"/>
          <p14:tracePt t="536019" x="3748088" y="3236913"/>
          <p14:tracePt t="536027" x="3684588" y="3236913"/>
          <p14:tracePt t="536035" x="3603625" y="3236913"/>
          <p14:tracePt t="536043" x="3540125" y="3236913"/>
          <p14:tracePt t="536051" x="3476625" y="3236913"/>
          <p14:tracePt t="536059" x="3405188" y="3205163"/>
          <p14:tracePt t="536066" x="3341688" y="3189288"/>
          <p14:tracePt t="536075" x="3284538" y="3181350"/>
          <p14:tracePt t="536083" x="3252788" y="3181350"/>
          <p14:tracePt t="536092" x="3221038" y="3165475"/>
          <p14:tracePt t="536098" x="3205163" y="3157538"/>
          <p14:tracePt t="536107" x="3181350" y="3141663"/>
          <p14:tracePt t="536114" x="3165475" y="3141663"/>
          <p14:tracePt t="536123" x="3149600" y="3125788"/>
          <p14:tracePt t="536130" x="3133725" y="3125788"/>
          <p14:tracePt t="536139" x="3117850" y="3117850"/>
          <p14:tracePt t="536146" x="3109913" y="3101975"/>
          <p14:tracePt t="536159" x="3070225" y="3086100"/>
          <p14:tracePt t="536163" x="3054350" y="3062288"/>
          <p14:tracePt t="536171" x="3038475" y="3054350"/>
          <p14:tracePt t="536178" x="3014663" y="3038475"/>
          <p14:tracePt t="536187" x="2990850" y="3014663"/>
          <p14:tracePt t="536194" x="2982913" y="3006725"/>
          <p14:tracePt t="536203" x="2941638" y="2982913"/>
          <p14:tracePt t="536211" x="2917825" y="2951163"/>
          <p14:tracePt t="536218" x="2901950" y="2919413"/>
          <p14:tracePt t="536227" x="2878138" y="2870200"/>
          <p14:tracePt t="536234" x="2870200" y="2862263"/>
          <p14:tracePt t="536243" x="2870200" y="2846388"/>
          <p14:tracePt t="536251" x="2870200" y="2822575"/>
          <p14:tracePt t="536258" x="2870200" y="2798763"/>
          <p14:tracePt t="536266" x="2870200" y="2767013"/>
          <p14:tracePt t="536275" x="2894013" y="2735263"/>
          <p14:tracePt t="536283" x="2925763" y="2695575"/>
          <p14:tracePt t="536291" x="2949575" y="2671763"/>
          <p14:tracePt t="536298" x="2967038" y="2647950"/>
          <p14:tracePt t="536307" x="2982913" y="2616200"/>
          <p14:tracePt t="536314" x="2990850" y="2592388"/>
          <p14:tracePt t="536323" x="3006725" y="2566988"/>
          <p14:tracePt t="536330" x="3006725" y="2543175"/>
          <p14:tracePt t="536339" x="3006725" y="2511425"/>
          <p14:tracePt t="536346" x="3006725" y="2479675"/>
          <p14:tracePt t="536356" x="3022600" y="2432050"/>
          <p14:tracePt t="536363" x="3022600" y="2384425"/>
          <p14:tracePt t="536371" x="3030538" y="2360613"/>
          <p14:tracePt t="536378" x="3054350" y="2320925"/>
          <p14:tracePt t="536387" x="3078163" y="2305050"/>
          <p14:tracePt t="536394" x="3086100" y="2281238"/>
          <p14:tracePt t="536403" x="3101975" y="2265363"/>
          <p14:tracePt t="536410" x="3117850" y="2233613"/>
          <p14:tracePt t="536418" x="3133725" y="2224088"/>
          <p14:tracePt t="536426" x="3141663" y="2208213"/>
          <p14:tracePt t="536434" x="3149600" y="2200275"/>
          <p14:tracePt t="536443" x="3165475" y="2192338"/>
          <p14:tracePt t="536450" x="3181350" y="2176463"/>
          <p14:tracePt t="536458" x="3189288" y="2176463"/>
          <p14:tracePt t="536466" x="3197225" y="2168525"/>
          <p14:tracePt t="536475" x="3205163" y="2168525"/>
          <p14:tracePt t="536498" x="3221038" y="2168525"/>
          <p14:tracePt t="536514" x="3228975" y="2168525"/>
          <p14:tracePt t="536523" x="3252788" y="2168525"/>
          <p14:tracePt t="536530" x="3292475" y="2168525"/>
          <p14:tracePt t="536539" x="3333750" y="2168525"/>
          <p14:tracePt t="536546" x="3397250" y="2168525"/>
          <p14:tracePt t="536557" x="3444875" y="2168525"/>
          <p14:tracePt t="536563" x="3508375" y="2168525"/>
          <p14:tracePt t="536573" x="3548063" y="2168525"/>
          <p14:tracePt t="536578" x="3571875" y="2168525"/>
          <p14:tracePt t="536587" x="3587750" y="2168525"/>
          <p14:tracePt t="536594" x="3611563" y="2184400"/>
          <p14:tracePt t="536610" x="3627438" y="2192338"/>
          <p14:tracePt t="536618" x="3651250" y="2200275"/>
          <p14:tracePt t="536626" x="3684588" y="2216150"/>
          <p14:tracePt t="536634" x="3708400" y="2233613"/>
          <p14:tracePt t="536643" x="3763963" y="2257425"/>
          <p14:tracePt t="536650" x="3827463" y="2273300"/>
          <p14:tracePt t="536659" x="3898900" y="2305050"/>
          <p14:tracePt t="536666" x="3986213" y="2320925"/>
          <p14:tracePt t="536675" x="4027488" y="2336800"/>
          <p14:tracePt t="536682" x="4059238" y="2352675"/>
          <p14:tracePt t="536691" x="4083050" y="2352675"/>
          <p14:tracePt t="536754" x="4090988" y="2360613"/>
          <p14:tracePt t="536762" x="4114800" y="2376488"/>
          <p14:tracePt t="536771" x="4154488" y="2408238"/>
          <p14:tracePt t="536778" x="4178300" y="2408238"/>
          <p14:tracePt t="536794" x="4194175" y="2424113"/>
          <p14:tracePt t="536810" x="4194175" y="2432050"/>
          <p14:tracePt t="536826" x="4194175" y="2439988"/>
          <p14:tracePt t="536834" x="4194175" y="2455863"/>
          <p14:tracePt t="536842" x="4194175" y="2463800"/>
          <p14:tracePt t="536858" x="4194175" y="2471738"/>
          <p14:tracePt t="536866" x="4194175" y="2479675"/>
          <p14:tracePt t="536875" x="4194175" y="2495550"/>
          <p14:tracePt t="536882" x="4194175" y="2503488"/>
          <p14:tracePt t="536891" x="4202113" y="2519363"/>
          <p14:tracePt t="536898" x="4202113" y="2535238"/>
          <p14:tracePt t="536914" x="4202113" y="2559050"/>
          <p14:tracePt t="536923" x="4202113" y="2576513"/>
          <p14:tracePt t="536930" x="4202113" y="2584450"/>
          <p14:tracePt t="536939" x="4202113" y="2592388"/>
          <p14:tracePt t="536946" x="4202113" y="2608263"/>
          <p14:tracePt t="536955" x="4202113" y="2616200"/>
          <p14:tracePt t="536962" x="4202113" y="2624138"/>
          <p14:tracePt t="536971" x="4202113" y="2640013"/>
          <p14:tracePt t="536978" x="4202113" y="2647950"/>
          <p14:tracePt t="536986" x="4202113" y="2663825"/>
          <p14:tracePt t="536994" x="4202113" y="2679700"/>
          <p14:tracePt t="537002" x="4186238" y="2687638"/>
          <p14:tracePt t="537011" x="4186238" y="2711450"/>
          <p14:tracePt t="537018" x="4178300" y="2727325"/>
          <p14:tracePt t="537026" x="4162425" y="2759075"/>
          <p14:tracePt t="537034" x="4154488" y="2774950"/>
          <p14:tracePt t="537042" x="4122738" y="2806700"/>
          <p14:tracePt t="537050" x="4114800" y="2814638"/>
          <p14:tracePt t="537058" x="4114800" y="2822575"/>
          <p14:tracePt t="537066" x="4106863" y="2838450"/>
          <p14:tracePt t="537075" x="4090988" y="2862263"/>
          <p14:tracePt t="537082" x="4083050" y="2878138"/>
          <p14:tracePt t="537098" x="4075113" y="2894013"/>
          <p14:tracePt t="537114" x="4067175" y="2894013"/>
          <p14:tracePt t="537130" x="4059238" y="2909888"/>
          <p14:tracePt t="537139" x="4051300" y="2919413"/>
          <p14:tracePt t="537146" x="4043363" y="2927350"/>
          <p14:tracePt t="537158" x="4035425" y="2927350"/>
          <p14:tracePt t="537162" x="4027488" y="2935288"/>
          <p14:tracePt t="537171" x="4027488" y="2943225"/>
          <p14:tracePt t="537178" x="4002088" y="2951163"/>
          <p14:tracePt t="537186" x="3962400" y="2974975"/>
          <p14:tracePt t="537194" x="3954463" y="2982913"/>
          <p14:tracePt t="537202" x="3946525" y="2982913"/>
          <p14:tracePt t="537210" x="3922713" y="2990850"/>
          <p14:tracePt t="537218" x="3914775" y="2990850"/>
          <p14:tracePt t="537226" x="3890963" y="2990850"/>
          <p14:tracePt t="537234" x="3883025" y="2990850"/>
          <p14:tracePt t="537242" x="3851275" y="2998788"/>
          <p14:tracePt t="537250" x="3843338" y="2998788"/>
          <p14:tracePt t="537258" x="3835400" y="2998788"/>
          <p14:tracePt t="537266" x="3827463" y="2998788"/>
          <p14:tracePt t="537275" x="3811588" y="2998788"/>
          <p14:tracePt t="537291" x="3803650" y="2998788"/>
          <p14:tracePt t="537314" x="3795713" y="2998788"/>
          <p14:tracePt t="537323" x="3779838" y="2998788"/>
          <p14:tracePt t="537330" x="3771900" y="2998788"/>
          <p14:tracePt t="537339" x="3763963" y="2998788"/>
          <p14:tracePt t="537346" x="3740150" y="2998788"/>
          <p14:tracePt t="537356" x="3732213" y="2998788"/>
          <p14:tracePt t="537362" x="3708400" y="2998788"/>
          <p14:tracePt t="537371" x="3692525" y="2998788"/>
          <p14:tracePt t="537378" x="3660775" y="2998788"/>
          <p14:tracePt t="537386" x="3643313" y="2998788"/>
          <p14:tracePt t="537394" x="3619500" y="2998788"/>
          <p14:tracePt t="537402" x="3595688" y="2998788"/>
          <p14:tracePt t="537410" x="3571875" y="2998788"/>
          <p14:tracePt t="537418" x="3548063" y="2998788"/>
          <p14:tracePt t="537426" x="3524250" y="2998788"/>
          <p14:tracePt t="537434" x="3492500" y="2990850"/>
          <p14:tracePt t="537442" x="3476625" y="2982913"/>
          <p14:tracePt t="537450" x="3452813" y="2982913"/>
          <p14:tracePt t="537458" x="3429000" y="2982913"/>
          <p14:tracePt t="537466" x="3413125" y="2982913"/>
          <p14:tracePt t="537475" x="3389313" y="2974975"/>
          <p14:tracePt t="537491" x="3373438" y="2967038"/>
          <p14:tracePt t="537507" x="3365500" y="2959100"/>
          <p14:tracePt t="537514" x="3365500" y="2951163"/>
          <p14:tracePt t="537523" x="3349625" y="2951163"/>
          <p14:tracePt t="537530" x="3333750" y="2951163"/>
          <p14:tracePt t="537539" x="3333750" y="2943225"/>
          <p14:tracePt t="537546" x="3325813" y="2943225"/>
          <p14:tracePt t="537571" x="3325813" y="2927350"/>
          <p14:tracePt t="537602" x="3317875" y="2927350"/>
          <p14:tracePt t="537610" x="3300413" y="2919413"/>
          <p14:tracePt t="537618" x="3292475" y="2909888"/>
          <p14:tracePt t="537626" x="3292475" y="2901950"/>
          <p14:tracePt t="537634" x="3268663" y="2901950"/>
          <p14:tracePt t="537642" x="3260725" y="2894013"/>
          <p14:tracePt t="537650" x="3244850" y="2886075"/>
          <p14:tracePt t="537658" x="3244850" y="2878138"/>
          <p14:tracePt t="537666" x="3236913" y="2870200"/>
          <p14:tracePt t="537675" x="3228975" y="2862263"/>
          <p14:tracePt t="537682" x="3221038" y="2862263"/>
          <p14:tracePt t="537691" x="3221038" y="2846388"/>
          <p14:tracePt t="537698" x="3213100" y="2838450"/>
          <p14:tracePt t="537707" x="3197225" y="2814638"/>
          <p14:tracePt t="537714" x="3189288" y="2798763"/>
          <p14:tracePt t="537723" x="3173413" y="2774950"/>
          <p14:tracePt t="537730" x="3173413" y="2767013"/>
          <p14:tracePt t="537739" x="3165475" y="2751138"/>
          <p14:tracePt t="537746" x="3165475" y="2743200"/>
          <p14:tracePt t="537756" x="3157538" y="2743200"/>
          <p14:tracePt t="537762" x="3157538" y="2735263"/>
          <p14:tracePt t="537795" x="3157538" y="2727325"/>
          <p14:tracePt t="537803" x="3149600" y="2711450"/>
          <p14:tracePt t="537811" x="3141663" y="2711450"/>
          <p14:tracePt t="537819" x="3125788" y="2703513"/>
          <p14:tracePt t="537827" x="3117850" y="2695575"/>
          <p14:tracePt t="537835" x="3109913" y="2687638"/>
          <p14:tracePt t="537843" x="3094038" y="2663825"/>
          <p14:tracePt t="537851" x="3094038" y="2655888"/>
          <p14:tracePt t="537859" x="3086100" y="2655888"/>
          <p14:tracePt t="537866" x="3078163" y="2647950"/>
          <p14:tracePt t="537883" x="3078163" y="2640013"/>
          <p14:tracePt t="537907" x="3078163" y="2632075"/>
          <p14:tracePt t="537923" x="3078163" y="2616200"/>
          <p14:tracePt t="537930" x="3078163" y="2608263"/>
          <p14:tracePt t="537940" x="3086100" y="2584450"/>
          <p14:tracePt t="537947" x="3086100" y="2576513"/>
          <p14:tracePt t="537957" x="3094038" y="2559050"/>
          <p14:tracePt t="537963" x="3094038" y="2551113"/>
          <p14:tracePt t="537971" x="3094038" y="2527300"/>
          <p14:tracePt t="537987" x="3101975" y="2511425"/>
          <p14:tracePt t="538004" x="3117850" y="2495550"/>
          <p14:tracePt t="538019" x="3125788" y="2479675"/>
          <p14:tracePt t="538027" x="3141663" y="2455863"/>
          <p14:tracePt t="538034" x="3149600" y="2439988"/>
          <p14:tracePt t="538043" x="3157538" y="2416175"/>
          <p14:tracePt t="538051" x="3165475" y="2400300"/>
          <p14:tracePt t="538060" x="3181350" y="2368550"/>
          <p14:tracePt t="538066" x="3181350" y="2344738"/>
          <p14:tracePt t="538075" x="3181350" y="2336800"/>
          <p14:tracePt t="538082" x="3189288" y="2328863"/>
          <p14:tracePt t="538091" x="3189288" y="2312988"/>
          <p14:tracePt t="538098" x="3189288" y="2305050"/>
          <p14:tracePt t="538107" x="3189288" y="2281238"/>
          <p14:tracePt t="538114" x="3197225" y="2265363"/>
          <p14:tracePt t="538130" x="3213100" y="2249488"/>
          <p14:tracePt t="538157" x="3221038" y="2233613"/>
          <p14:tracePt t="538162" x="3221038" y="2216150"/>
          <p14:tracePt t="538171" x="3236913" y="2192338"/>
          <p14:tracePt t="538178" x="3244850" y="2176463"/>
          <p14:tracePt t="538186" x="3244850" y="2168525"/>
          <p14:tracePt t="538194" x="3252788" y="2160588"/>
          <p14:tracePt t="538210" x="3252788" y="2152650"/>
          <p14:tracePt t="538218" x="3252788" y="2144713"/>
          <p14:tracePt t="538234" x="3268663" y="2128838"/>
          <p14:tracePt t="538250" x="3276600" y="2120900"/>
          <p14:tracePt t="538258" x="3292475" y="2105025"/>
          <p14:tracePt t="538266" x="3308350" y="2105025"/>
          <p14:tracePt t="538275" x="3317875" y="2105025"/>
          <p14:tracePt t="538282" x="3341688" y="2105025"/>
          <p14:tracePt t="538291" x="3365500" y="2089150"/>
          <p14:tracePt t="538298" x="3381375" y="2089150"/>
          <p14:tracePt t="538306" x="3389313" y="2089150"/>
          <p14:tracePt t="538314" x="3397250" y="2089150"/>
          <p14:tracePt t="538324" x="3421063" y="2089150"/>
          <p14:tracePt t="538330" x="3429000" y="2089150"/>
          <p14:tracePt t="538346" x="3444875" y="2089150"/>
          <p14:tracePt t="538356" x="3452813" y="2089150"/>
          <p14:tracePt t="538362" x="3460750" y="2089150"/>
          <p14:tracePt t="538371" x="3476625" y="2089150"/>
          <p14:tracePt t="538378" x="3516313" y="2089150"/>
          <p14:tracePt t="538386" x="3540125" y="2089150"/>
          <p14:tracePt t="538394" x="3563938" y="2089150"/>
          <p14:tracePt t="538402" x="3587750" y="2089150"/>
          <p14:tracePt t="538410" x="3627438" y="2089150"/>
          <p14:tracePt t="538418" x="3651250" y="2089150"/>
          <p14:tracePt t="538426" x="3676650" y="2097088"/>
          <p14:tracePt t="538434" x="3716338" y="2097088"/>
          <p14:tracePt t="538442" x="3756025" y="2105025"/>
          <p14:tracePt t="538450" x="3763963" y="2105025"/>
          <p14:tracePt t="538458" x="3771900" y="2105025"/>
          <p14:tracePt t="538466" x="3779838" y="2105025"/>
          <p14:tracePt t="538482" x="3787775" y="2105025"/>
          <p14:tracePt t="538491" x="3795713" y="2105025"/>
          <p14:tracePt t="538498" x="3803650" y="2112963"/>
          <p14:tracePt t="538514" x="3819525" y="2112963"/>
          <p14:tracePt t="538523" x="3827463" y="2128838"/>
          <p14:tracePt t="538530" x="3851275" y="2128838"/>
          <p14:tracePt t="538539" x="3890963" y="2144713"/>
          <p14:tracePt t="538546" x="3914775" y="2144713"/>
          <p14:tracePt t="538556" x="3946525" y="2152650"/>
          <p14:tracePt t="538562" x="3986213" y="2168525"/>
          <p14:tracePt t="538571" x="4011613" y="2168525"/>
          <p14:tracePt t="538578" x="4027488" y="2176463"/>
          <p14:tracePt t="538634" x="4035425" y="2176463"/>
          <p14:tracePt t="538643" x="4043363" y="2184400"/>
          <p14:tracePt t="538650" x="4043363" y="2192338"/>
          <p14:tracePt t="538659" x="4059238" y="2192338"/>
          <p14:tracePt t="538675" x="4067175" y="2200275"/>
          <p14:tracePt t="538691" x="4075113" y="2208213"/>
          <p14:tracePt t="538971" x="4075113" y="2216150"/>
          <p14:tracePt t="538978" x="4075113" y="2224088"/>
          <p14:tracePt t="538994" x="4075113" y="2233613"/>
          <p14:tracePt t="539006" x="4075113" y="2241550"/>
          <p14:tracePt t="539011" x="4075113" y="2265363"/>
          <p14:tracePt t="539018" x="4090988" y="2289175"/>
          <p14:tracePt t="539026" x="4090988" y="2305050"/>
          <p14:tracePt t="539034" x="4106863" y="2328863"/>
          <p14:tracePt t="539042" x="4106863" y="2352675"/>
          <p14:tracePt t="539050" x="4114800" y="2360613"/>
          <p14:tracePt t="539058" x="4114800" y="2376488"/>
          <p14:tracePt t="539066" x="4114800" y="2384425"/>
          <p14:tracePt t="539075" x="4114800" y="2408238"/>
          <p14:tracePt t="539082" x="4114800" y="2416175"/>
          <p14:tracePt t="539091" x="4114800" y="2424113"/>
          <p14:tracePt t="539098" x="4114800" y="2439988"/>
          <p14:tracePt t="539106" x="4114800" y="2447925"/>
          <p14:tracePt t="539114" x="4114800" y="2455863"/>
          <p14:tracePt t="539123" x="4114800" y="2471738"/>
          <p14:tracePt t="539130" x="4114800" y="2479675"/>
          <p14:tracePt t="539139" x="4114800" y="2503488"/>
          <p14:tracePt t="539158" x="4114800" y="2519363"/>
          <p14:tracePt t="539162" x="4114800" y="2535238"/>
          <p14:tracePt t="539178" x="4114800" y="2576513"/>
          <p14:tracePt t="539186" x="4114800" y="2600325"/>
          <p14:tracePt t="539202" x="4114800" y="2616200"/>
          <p14:tracePt t="539218" x="4114800" y="2632075"/>
          <p14:tracePt t="539226" x="4122738" y="2632075"/>
          <p14:tracePt t="539234" x="4122738" y="2640013"/>
          <p14:tracePt t="539242" x="4122738" y="2647950"/>
          <p14:tracePt t="539258" x="4122738" y="2655888"/>
          <p14:tracePt t="539275" x="4130675" y="2663825"/>
          <p14:tracePt t="539298" x="4130675" y="2671763"/>
          <p14:tracePt t="539314" x="4130675" y="2687638"/>
          <p14:tracePt t="539339" x="4130675" y="2703513"/>
          <p14:tracePt t="539346" x="4130675" y="2719388"/>
          <p14:tracePt t="539371" x="4130675" y="2735263"/>
          <p14:tracePt t="539403" x="4122738" y="2743200"/>
          <p14:tracePt t="539426" x="4114800" y="2751138"/>
          <p14:tracePt t="539434" x="4114800" y="2759075"/>
          <p14:tracePt t="539443" x="4098925" y="2767013"/>
          <p14:tracePt t="539450" x="4098925" y="2774950"/>
          <p14:tracePt t="539459" x="4098925" y="2782888"/>
          <p14:tracePt t="539475" x="4090988" y="2790825"/>
          <p14:tracePt t="539491" x="4083050" y="2798763"/>
          <p14:tracePt t="539498" x="4075113" y="2814638"/>
          <p14:tracePt t="539514" x="4059238" y="2814638"/>
          <p14:tracePt t="539524" x="4051300" y="2830513"/>
          <p14:tracePt t="539546" x="4043363" y="2838450"/>
          <p14:tracePt t="539563" x="4027488" y="2846388"/>
          <p14:tracePt t="539578" x="4019550" y="2862263"/>
          <p14:tracePt t="539587" x="4011613" y="2862263"/>
          <p14:tracePt t="539594" x="4002088" y="2878138"/>
          <p14:tracePt t="539603" x="3994150" y="2878138"/>
          <p14:tracePt t="539610" x="3978275" y="2886075"/>
          <p14:tracePt t="539626" x="3954463" y="2901950"/>
          <p14:tracePt t="539634" x="3946525" y="2901950"/>
          <p14:tracePt t="539643" x="3922713" y="2901950"/>
          <p14:tracePt t="539650" x="3898900" y="2909888"/>
          <p14:tracePt t="539659" x="3883025" y="2909888"/>
          <p14:tracePt t="539666" x="3859213" y="2909888"/>
          <p14:tracePt t="539674" x="3835400" y="2909888"/>
          <p14:tracePt t="539683" x="3827463" y="2909888"/>
          <p14:tracePt t="539691" x="3819525" y="2909888"/>
          <p14:tracePt t="539698" x="3787775" y="2927350"/>
          <p14:tracePt t="539707" x="3779838" y="2927350"/>
          <p14:tracePt t="539715" x="3756025" y="2927350"/>
          <p14:tracePt t="539724" x="3748088" y="2927350"/>
          <p14:tracePt t="539730" x="3724275" y="2927350"/>
          <p14:tracePt t="539741" x="3700463" y="2927350"/>
          <p14:tracePt t="539746" x="3651250" y="2927350"/>
          <p14:tracePt t="539757" x="3611563" y="2927350"/>
          <p14:tracePt t="539763" x="3532188" y="2927350"/>
          <p14:tracePt t="539771" x="3492500" y="2927350"/>
          <p14:tracePt t="539778" x="3421063" y="2919413"/>
          <p14:tracePt t="539787" x="3357563" y="2901950"/>
          <p14:tracePt t="539794" x="3333750" y="2886075"/>
          <p14:tracePt t="539802" x="3284538" y="2870200"/>
          <p14:tracePt t="539810" x="3260725" y="2870200"/>
          <p14:tracePt t="539818" x="3236913" y="2862263"/>
          <p14:tracePt t="539834" x="3228975" y="2862263"/>
          <p14:tracePt t="539850" x="3221038" y="2854325"/>
          <p14:tracePt t="539883" x="3221038" y="2846388"/>
          <p14:tracePt t="539891" x="3213100" y="2830513"/>
          <p14:tracePt t="539898" x="3189288" y="2814638"/>
          <p14:tracePt t="539907" x="3165475" y="2790825"/>
          <p14:tracePt t="539914" x="3133725" y="2759075"/>
          <p14:tracePt t="539924" x="3117850" y="2743200"/>
          <p14:tracePt t="539930" x="3101975" y="2727325"/>
          <p14:tracePt t="539940" x="3101975" y="2719388"/>
          <p14:tracePt t="539963" x="3101975" y="2711450"/>
          <p14:tracePt t="539994" x="3101975" y="2695575"/>
          <p14:tracePt t="540011" x="3101975" y="2679700"/>
          <p14:tracePt t="540018" x="3117850" y="2671763"/>
          <p14:tracePt t="540026" x="3117850" y="2663825"/>
          <p14:tracePt t="540034" x="3133725" y="2640013"/>
          <p14:tracePt t="540043" x="3141663" y="2632075"/>
          <p14:tracePt t="540059" x="3165475" y="2608263"/>
          <p14:tracePt t="540074" x="3181350" y="2592388"/>
          <p14:tracePt t="540091" x="3189288" y="2584450"/>
          <p14:tracePt t="540098" x="3197225" y="2566988"/>
          <p14:tracePt t="540108" x="3213100" y="2543175"/>
          <p14:tracePt t="540114" x="3228975" y="2535238"/>
          <p14:tracePt t="540124" x="3236913" y="2511425"/>
          <p14:tracePt t="540130" x="3252788" y="2479675"/>
          <p14:tracePt t="540140" x="3260725" y="2471738"/>
          <p14:tracePt t="540146" x="3276600" y="2424113"/>
          <p14:tracePt t="540157" x="3276600" y="2416175"/>
          <p14:tracePt t="540163" x="3284538" y="2400300"/>
          <p14:tracePt t="540176" x="3284538" y="2392363"/>
          <p14:tracePt t="540187" x="3300413" y="2384425"/>
          <p14:tracePt t="540194" x="3300413" y="2368550"/>
          <p14:tracePt t="540202" x="3325813" y="2360613"/>
          <p14:tracePt t="540210" x="3341688" y="2344738"/>
          <p14:tracePt t="540218" x="3357563" y="2336800"/>
          <p14:tracePt t="540226" x="3373438" y="2320925"/>
          <p14:tracePt t="540234" x="3397250" y="2312988"/>
          <p14:tracePt t="540243" x="3413125" y="2312988"/>
          <p14:tracePt t="540250" x="3421063" y="2297113"/>
          <p14:tracePt t="540259" x="3436938" y="2289175"/>
          <p14:tracePt t="540266" x="3444875" y="2273300"/>
          <p14:tracePt t="540274" x="3452813" y="2273300"/>
          <p14:tracePt t="540282" x="3452813" y="2265363"/>
          <p14:tracePt t="540291" x="3460750" y="2265363"/>
          <p14:tracePt t="540378" x="3476625" y="2265363"/>
          <p14:tracePt t="540387" x="3484563" y="2265363"/>
          <p14:tracePt t="540394" x="3492500" y="2265363"/>
          <p14:tracePt t="540402" x="3508375" y="2265363"/>
          <p14:tracePt t="540410" x="3516313" y="2265363"/>
          <p14:tracePt t="540418" x="3524250" y="2265363"/>
          <p14:tracePt t="540426" x="3532188" y="2265363"/>
          <p14:tracePt t="540434" x="3556000" y="2265363"/>
          <p14:tracePt t="540450" x="3571875" y="2265363"/>
          <p14:tracePt t="540459" x="3595688" y="2289175"/>
          <p14:tracePt t="540466" x="3603625" y="2289175"/>
          <p14:tracePt t="540475" x="3619500" y="2297113"/>
          <p14:tracePt t="540482" x="3627438" y="2305050"/>
          <p14:tracePt t="540490" x="3635375" y="2320925"/>
          <p14:tracePt t="540498" x="3668713" y="2328863"/>
          <p14:tracePt t="540506" x="3676650" y="2328863"/>
          <p14:tracePt t="540514" x="3700463" y="2344738"/>
          <p14:tracePt t="540524" x="3708400" y="2352675"/>
          <p14:tracePt t="540539" x="3724275" y="2368550"/>
          <p14:tracePt t="540546" x="3732213" y="2376488"/>
          <p14:tracePt t="540557" x="3756025" y="2384425"/>
          <p14:tracePt t="540562" x="3763963" y="2392363"/>
          <p14:tracePt t="540578" x="3771900" y="2416175"/>
          <p14:tracePt t="540587" x="3779838" y="2424113"/>
          <p14:tracePt t="540594" x="3803650" y="2447925"/>
          <p14:tracePt t="540602" x="3843338" y="2455863"/>
          <p14:tracePt t="540610" x="3867150" y="2487613"/>
          <p14:tracePt t="540618" x="3898900" y="2503488"/>
          <p14:tracePt t="540626" x="3930650" y="2519363"/>
          <p14:tracePt t="540634" x="3954463" y="2543175"/>
          <p14:tracePt t="540643" x="3962400" y="2566988"/>
          <p14:tracePt t="540650" x="3978275" y="2576513"/>
          <p14:tracePt t="540659" x="3986213" y="2600325"/>
          <p14:tracePt t="540666" x="4002088" y="2632075"/>
          <p14:tracePt t="540674" x="4019550" y="2647950"/>
          <p14:tracePt t="540682" x="4043363" y="2687638"/>
          <p14:tracePt t="540691" x="4083050" y="2743200"/>
          <p14:tracePt t="540698" x="4114800" y="2774950"/>
          <p14:tracePt t="540707" x="4138613" y="2830513"/>
          <p14:tracePt t="540714" x="4162425" y="2870200"/>
          <p14:tracePt t="540724" x="4186238" y="2901950"/>
          <p14:tracePt t="540730" x="4202113" y="2974975"/>
          <p14:tracePt t="540740" x="4217988" y="3014663"/>
          <p14:tracePt t="540746" x="4217988" y="3062288"/>
          <p14:tracePt t="540757" x="4233863" y="3109913"/>
          <p14:tracePt t="540762" x="4241800" y="3181350"/>
          <p14:tracePt t="540771" x="4265613" y="3236913"/>
          <p14:tracePt t="540778" x="4281488" y="3294063"/>
          <p14:tracePt t="540787" x="4305300" y="3341688"/>
          <p14:tracePt t="540794" x="4321175" y="3389313"/>
          <p14:tracePt t="540802" x="4352925" y="3429000"/>
          <p14:tracePt t="540810" x="4394200" y="3468688"/>
          <p14:tracePt t="540818" x="4457700" y="3492500"/>
          <p14:tracePt t="540826" x="4473575" y="3508375"/>
          <p14:tracePt t="540834" x="4481513" y="3524250"/>
          <p14:tracePt t="540843" x="4489450" y="3540125"/>
          <p14:tracePt t="540859" x="4489450" y="3548063"/>
          <p14:tracePt t="540866" x="4489450" y="3556000"/>
          <p14:tracePt t="540882" x="4489450" y="3563938"/>
          <p14:tracePt t="540898" x="4489450" y="3579813"/>
          <p14:tracePt t="540907" x="4489450" y="3587750"/>
          <p14:tracePt t="540914" x="4489450" y="3595688"/>
          <p14:tracePt t="540924" x="4489450" y="3613150"/>
          <p14:tracePt t="540940" x="4489450" y="3629025"/>
          <p14:tracePt t="540946" x="4481513" y="3636963"/>
          <p14:tracePt t="540957" x="4473575" y="3644900"/>
          <p14:tracePt t="540962" x="4465638" y="3652838"/>
          <p14:tracePt t="540971" x="4465638" y="3660775"/>
          <p14:tracePt t="540986" x="4465638" y="3668713"/>
          <p14:tracePt t="541006" x="4465638" y="3692525"/>
          <p14:tracePt t="541011" x="4465638" y="3700463"/>
          <p14:tracePt t="541018" x="4457700" y="3724275"/>
          <p14:tracePt t="541026" x="4457700" y="3740150"/>
          <p14:tracePt t="541034" x="4457700" y="3748088"/>
          <p14:tracePt t="541042" x="4441825" y="3756025"/>
          <p14:tracePt t="541050" x="4433888" y="3771900"/>
          <p14:tracePt t="541058" x="4425950" y="3787775"/>
          <p14:tracePt t="541066" x="4418013" y="3795713"/>
          <p14:tracePt t="541075" x="4410075" y="3811588"/>
          <p14:tracePt t="541090" x="4402138" y="3827463"/>
          <p14:tracePt t="541098" x="4402138" y="3835400"/>
          <p14:tracePt t="541107" x="4386263" y="3859213"/>
          <p14:tracePt t="541123" x="4386263" y="3875088"/>
          <p14:tracePt t="541146" x="4378325" y="3875088"/>
          <p14:tracePt t="541178" x="4370388" y="3890963"/>
          <p14:tracePt t="541218" x="4362450" y="3890963"/>
          <p14:tracePt t="541234" x="4352925" y="3890963"/>
          <p14:tracePt t="541242" x="4344988" y="3890963"/>
          <p14:tracePt t="541259" x="4337050" y="3890963"/>
          <p14:tracePt t="541266" x="4321175" y="3890963"/>
          <p14:tracePt t="541282" x="4313238" y="3890963"/>
          <p14:tracePt t="541291" x="4305300" y="3890963"/>
          <p14:tracePt t="541298" x="4281488" y="3890963"/>
          <p14:tracePt t="541307" x="4273550" y="3898900"/>
          <p14:tracePt t="541314" x="4257675" y="3898900"/>
          <p14:tracePt t="541324" x="4249738" y="3898900"/>
          <p14:tracePt t="541339" x="4241800" y="3898900"/>
          <p14:tracePt t="541371" x="4233863" y="3906838"/>
          <p14:tracePt t="541410" x="4233863" y="3914775"/>
          <p14:tracePt t="541418" x="4225925" y="3930650"/>
          <p14:tracePt t="541426" x="4225925" y="3938588"/>
          <p14:tracePt t="541442" x="4210050" y="3948113"/>
          <p14:tracePt t="541450" x="4210050" y="3956050"/>
          <p14:tracePt t="541459" x="4202113" y="3971925"/>
          <p14:tracePt t="541474" x="4202113" y="3979863"/>
          <p14:tracePt t="541523" x="4194175" y="3987800"/>
          <p14:tracePt t="541570" x="4194175" y="4003675"/>
          <p14:tracePt t="541586" x="4194175" y="4011613"/>
          <p14:tracePt t="541594" x="4194175" y="4019550"/>
          <p14:tracePt t="541610" x="4194175" y="4043363"/>
          <p14:tracePt t="541618" x="4194175" y="4067175"/>
          <p14:tracePt t="541626" x="4194175" y="4075113"/>
          <p14:tracePt t="541634" x="4194175" y="4098925"/>
          <p14:tracePt t="541643" x="4194175" y="4122738"/>
          <p14:tracePt t="541650" x="4194175" y="4146550"/>
          <p14:tracePt t="541659" x="4194175" y="4170363"/>
          <p14:tracePt t="541666" x="4194175" y="4202113"/>
          <p14:tracePt t="541675" x="4194175" y="4217988"/>
          <p14:tracePt t="541682" x="4194175" y="4233863"/>
          <p14:tracePt t="541691" x="4202113" y="4249738"/>
          <p14:tracePt t="541707" x="4210050" y="4257675"/>
          <p14:tracePt t="541714" x="4217988" y="4265613"/>
          <p14:tracePt t="541730" x="4225925" y="4273550"/>
          <p14:tracePt t="541740" x="4241800" y="4291013"/>
          <p14:tracePt t="541758" x="4249738" y="4298950"/>
          <p14:tracePt t="541763" x="4265613" y="4314825"/>
          <p14:tracePt t="541774" x="4273550" y="4322763"/>
          <p14:tracePt t="541778" x="4281488" y="4330700"/>
          <p14:tracePt t="541790" x="4289425" y="4338638"/>
          <p14:tracePt t="541794" x="4297363" y="4346575"/>
          <p14:tracePt t="541802" x="4313238" y="4346575"/>
          <p14:tracePt t="541810" x="4313238" y="4354513"/>
          <p14:tracePt t="541825" x="4321175" y="4354513"/>
          <p14:tracePt t="541833" x="4321175" y="4362450"/>
          <p14:tracePt t="541841" x="4329113" y="4362450"/>
          <p14:tracePt t="541849" x="4337050" y="4378325"/>
          <p14:tracePt t="541858" x="4362450" y="4378325"/>
          <p14:tracePt t="541865" x="4394200" y="4402138"/>
          <p14:tracePt t="541874" x="4425950" y="4410075"/>
          <p14:tracePt t="541881" x="4441825" y="4425950"/>
          <p14:tracePt t="541890" x="4457700" y="4441825"/>
          <p14:tracePt t="541897" x="4473575" y="4441825"/>
          <p14:tracePt t="541906" x="4481513" y="4449763"/>
          <p14:tracePt t="541913" x="4489450" y="4449763"/>
          <p14:tracePt t="541923" x="4497388" y="4449763"/>
          <p14:tracePt t="541929" x="4505325" y="4457700"/>
          <p14:tracePt t="541994" x="4513263" y="4457700"/>
          <p14:tracePt t="542002" x="4521200" y="4457700"/>
          <p14:tracePt t="542018" x="4537075" y="4457700"/>
          <p14:tracePt t="542027" x="4545013" y="4457700"/>
          <p14:tracePt t="542034" x="4552950" y="4457700"/>
          <p14:tracePt t="542043" x="4568825" y="4457700"/>
          <p14:tracePt t="542098" x="4568825" y="4465638"/>
          <p14:tracePt t="542138" x="4568825" y="4473575"/>
          <p14:tracePt t="542146" x="4560888" y="4473575"/>
          <p14:tracePt t="542171" x="4552950" y="4473575"/>
          <p14:tracePt t="542178" x="4545013" y="4473575"/>
          <p14:tracePt t="542186" x="4537075" y="4473575"/>
          <p14:tracePt t="542194" x="4497388" y="4473575"/>
          <p14:tracePt t="542202" x="4473575" y="4473575"/>
          <p14:tracePt t="542210" x="4449763" y="4473575"/>
          <p14:tracePt t="542218" x="4425950" y="4473575"/>
          <p14:tracePt t="542226" x="4402138" y="4473575"/>
          <p14:tracePt t="542234" x="4386263" y="4473575"/>
          <p14:tracePt t="542242" x="4378325" y="4473575"/>
          <p14:tracePt t="542282" x="4370388" y="4473575"/>
          <p14:tracePt t="542290" x="4352925" y="4473575"/>
          <p14:tracePt t="542298" x="4321175" y="4473575"/>
          <p14:tracePt t="542306" x="4241800" y="4441825"/>
          <p14:tracePt t="542314" x="4170363" y="4386263"/>
          <p14:tracePt t="542323" x="4130675" y="4354513"/>
          <p14:tracePt t="542330" x="4067175" y="4298950"/>
          <p14:tracePt t="542340" x="4011613" y="4241800"/>
          <p14:tracePt t="542346" x="3970338" y="4194175"/>
          <p14:tracePt t="542354" x="3938588" y="4138613"/>
          <p14:tracePt t="542362" x="3906838" y="4090988"/>
          <p14:tracePt t="542369" x="3890963" y="4051300"/>
          <p14:tracePt t="542378" x="3875088" y="4003675"/>
          <p14:tracePt t="542386" x="3859213" y="3938588"/>
          <p14:tracePt t="542394" x="3827463" y="3867150"/>
          <p14:tracePt t="542402" x="3811588" y="3803650"/>
          <p14:tracePt t="542410" x="3795713" y="3740150"/>
          <p14:tracePt t="542418" x="3779838" y="3692525"/>
          <p14:tracePt t="542426" x="3779838" y="3668713"/>
          <p14:tracePt t="542434" x="3779838" y="3660775"/>
          <p14:tracePt t="542442" x="3779838" y="3621088"/>
          <p14:tracePt t="542450" x="3787775" y="3613150"/>
          <p14:tracePt t="542458" x="3795713" y="3613150"/>
          <p14:tracePt t="542465" x="3811588" y="3605213"/>
          <p14:tracePt t="542474" x="3827463" y="3595688"/>
          <p14:tracePt t="542481" x="3835400" y="3587750"/>
          <p14:tracePt t="542498" x="3843338" y="3579813"/>
          <p14:tracePt t="542523" x="3843338" y="3571875"/>
          <p14:tracePt t="542546" x="3843338" y="3563938"/>
          <p14:tracePt t="542610" x="3843338" y="3548063"/>
          <p14:tracePt t="542618" x="3843338" y="3540125"/>
          <p14:tracePt t="542627" x="3835400" y="3532188"/>
          <p14:tracePt t="542634" x="3827463" y="3532188"/>
          <p14:tracePt t="542643" x="3819525" y="3516313"/>
          <p14:tracePt t="542650" x="3811588" y="3508375"/>
          <p14:tracePt t="542659" x="3803650" y="3500438"/>
          <p14:tracePt t="542770" x="3803650" y="3508375"/>
          <p14:tracePt t="542778" x="3803650" y="3516313"/>
          <p14:tracePt t="542786" x="3803650" y="3540125"/>
          <p14:tracePt t="542794" x="3803650" y="3548063"/>
          <p14:tracePt t="542802" x="3803650" y="3571875"/>
          <p14:tracePt t="542810" x="3803650" y="3579813"/>
          <p14:tracePt t="542826" x="3803650" y="3595688"/>
          <p14:tracePt t="542858" x="3803650" y="3605213"/>
          <p14:tracePt t="542922" x="3811588" y="3605213"/>
          <p14:tracePt t="542930" x="3811588" y="3579813"/>
          <p14:tracePt t="542946" x="3811588" y="3548063"/>
          <p14:tracePt t="542955" x="3795713" y="3540125"/>
          <p14:tracePt t="542962" x="3787775" y="3532188"/>
          <p14:tracePt t="542971" x="3771900" y="3508375"/>
          <p14:tracePt t="542978" x="3756025" y="3500438"/>
          <p14:tracePt t="542986" x="3732213" y="3476625"/>
          <p14:tracePt t="542994" x="3716338" y="3452813"/>
          <p14:tracePt t="543002" x="3692525" y="3436938"/>
          <p14:tracePt t="543010" x="3676650" y="3421063"/>
          <p14:tracePt t="543018" x="3660775" y="3389313"/>
          <p14:tracePt t="543027" x="3643313" y="3373438"/>
          <p14:tracePt t="543034" x="3627438" y="3349625"/>
          <p14:tracePt t="543042" x="3611563" y="3325813"/>
          <p14:tracePt t="543049" x="3603625" y="3294063"/>
          <p14:tracePt t="543058" x="3563938" y="3252788"/>
          <p14:tracePt t="543065" x="3540125" y="3221038"/>
          <p14:tracePt t="543074" x="3484563" y="3173413"/>
          <p14:tracePt t="543081" x="3436938" y="3141663"/>
          <p14:tracePt t="543090" x="3397250" y="3086100"/>
          <p14:tracePt t="543097" x="3373438" y="3070225"/>
          <p14:tracePt t="543106" x="3357563" y="3070225"/>
          <p14:tracePt t="543113" x="3333750" y="3046413"/>
          <p14:tracePt t="543123" x="3300413" y="3038475"/>
          <p14:tracePt t="543129" x="3284538" y="3022600"/>
          <p14:tracePt t="543139" x="3268663" y="3022600"/>
          <p14:tracePt t="543145" x="3260725" y="3014663"/>
          <p14:tracePt t="543154" x="3252788" y="3006725"/>
          <p14:tracePt t="543169" x="3252788" y="2998788"/>
          <p14:tracePt t="543177" x="3252788" y="2990850"/>
          <p14:tracePt t="543185" x="3252788" y="2974975"/>
          <p14:tracePt t="543201" x="3268663" y="2967038"/>
          <p14:tracePt t="543209" x="3284538" y="2959100"/>
          <p14:tracePt t="543217" x="3292475" y="2959100"/>
          <p14:tracePt t="543225" x="3308350" y="2959100"/>
          <p14:tracePt t="543233" x="3333750" y="2959100"/>
          <p14:tracePt t="543354" x="3341688" y="2951163"/>
          <p14:tracePt t="543370" x="3349625" y="2951163"/>
          <p14:tracePt t="543378" x="3373438" y="2951163"/>
          <p14:tracePt t="543386" x="3413125" y="2951163"/>
          <p14:tracePt t="543394" x="3476625" y="2951163"/>
          <p14:tracePt t="543402" x="3548063" y="2974975"/>
          <p14:tracePt t="543410" x="3619500" y="2998788"/>
          <p14:tracePt t="543418" x="3708400" y="3014663"/>
          <p14:tracePt t="543426" x="3763963" y="3030538"/>
          <p14:tracePt t="543434" x="3827463" y="3046413"/>
          <p14:tracePt t="543443" x="3867150" y="3054350"/>
          <p14:tracePt t="543459" x="3875088" y="3054350"/>
          <p14:tracePt t="543610" x="3851275" y="3054350"/>
          <p14:tracePt t="543618" x="3795713" y="3046413"/>
          <p14:tracePt t="543626" x="3724275" y="3038475"/>
          <p14:tracePt t="543634" x="3668713" y="3030538"/>
          <p14:tracePt t="543643" x="3587750" y="3014663"/>
          <p14:tracePt t="543649" x="3571875" y="3014663"/>
          <p14:tracePt t="543658" x="3563938" y="3014663"/>
          <p14:tracePt t="543665" x="3556000" y="3014663"/>
          <p14:tracePt t="543802" x="3548063" y="3014663"/>
          <p14:tracePt t="543818" x="3548063" y="3022600"/>
          <p14:tracePt t="543850" x="3548063" y="3030538"/>
          <p14:tracePt t="543859" x="3556000" y="3038475"/>
          <p14:tracePt t="544194" x="3556000" y="3054350"/>
          <p14:tracePt t="544202" x="3556000" y="3062288"/>
          <p14:tracePt t="544210" x="3556000" y="3070225"/>
          <p14:tracePt t="544218" x="3556000" y="3078163"/>
          <p14:tracePt t="544226" x="3556000" y="3086100"/>
          <p14:tracePt t="544234" x="3556000" y="3109913"/>
          <p14:tracePt t="544242" x="3563938" y="3141663"/>
          <p14:tracePt t="544250" x="3579813" y="3205163"/>
          <p14:tracePt t="544258" x="3595688" y="3294063"/>
          <p14:tracePt t="544266" x="3627438" y="3357563"/>
          <p14:tracePt t="544274" x="3643313" y="3405188"/>
          <p14:tracePt t="544282" x="3668713" y="3468688"/>
          <p14:tracePt t="544290" x="3692525" y="3500438"/>
          <p14:tracePt t="544298" x="3708400" y="3548063"/>
          <p14:tracePt t="544307" x="3724275" y="3587750"/>
          <p14:tracePt t="544314" x="3740150" y="3613150"/>
          <p14:tracePt t="544324" x="3748088" y="3613150"/>
          <p14:tracePt t="544330" x="3748088" y="3629025"/>
          <p14:tracePt t="544340" x="3756025" y="3636963"/>
          <p14:tracePt t="544346" x="3756025" y="3644900"/>
          <p14:tracePt t="544355" x="3771900" y="3668713"/>
          <p14:tracePt t="544362" x="3779838" y="3716338"/>
          <p14:tracePt t="544370" x="3811588" y="3795713"/>
          <p14:tracePt t="544378" x="3859213" y="3859213"/>
          <p14:tracePt t="544386" x="3922713" y="3938588"/>
          <p14:tracePt t="544394" x="4019550" y="4035425"/>
          <p14:tracePt t="544402" x="4154488" y="4154488"/>
          <p14:tracePt t="544410" x="4273550" y="4249738"/>
          <p14:tracePt t="544418" x="4473575" y="4394200"/>
          <p14:tracePt t="544426" x="4640263" y="4489450"/>
          <p14:tracePt t="544434" x="4695825" y="4529138"/>
          <p14:tracePt t="544443" x="4745038" y="4545013"/>
          <p14:tracePt t="544450" x="4752975" y="4552950"/>
          <p14:tracePt t="544538" x="4752975" y="4560888"/>
          <p14:tracePt t="544546" x="4752975" y="4568825"/>
          <p14:tracePt t="544586" x="4752975" y="4584700"/>
          <p14:tracePt t="544602" x="4745038" y="4600575"/>
          <p14:tracePt t="544610" x="4745038" y="4616450"/>
          <p14:tracePt t="544618" x="4737100" y="4641850"/>
          <p14:tracePt t="544626" x="4737100" y="4665663"/>
          <p14:tracePt t="544642" x="4737100" y="4673600"/>
          <p14:tracePt t="544722" x="4729163" y="4673600"/>
          <p14:tracePt t="544730" x="4721225" y="4673600"/>
          <p14:tracePt t="544740" x="4705350" y="4673600"/>
          <p14:tracePt t="544746" x="4695825" y="4657725"/>
          <p14:tracePt t="544786" x="4687888" y="4649788"/>
          <p14:tracePt t="544818" x="4679950" y="4649788"/>
          <p14:tracePt t="544826" x="4672013" y="4649788"/>
          <p14:tracePt t="544834" x="4648200" y="4649788"/>
          <p14:tracePt t="544842" x="4632325" y="4641850"/>
          <p14:tracePt t="544850" x="4616450" y="4624388"/>
          <p14:tracePt t="544890" x="4608513" y="4624388"/>
          <p14:tracePt t="544898" x="4600575" y="4624388"/>
          <p14:tracePt t="544907" x="4592638" y="4624388"/>
          <p14:tracePt t="544914" x="4584700" y="4624388"/>
          <p14:tracePt t="544923" x="4560888" y="4624388"/>
          <p14:tracePt t="544930" x="4545013" y="4616450"/>
          <p14:tracePt t="544946" x="4537075" y="4616450"/>
          <p14:tracePt t="545090" x="4529138" y="4616450"/>
          <p14:tracePt t="545290" x="4513263" y="4616450"/>
          <p14:tracePt t="545297" x="4505325" y="4616450"/>
          <p14:tracePt t="545307" x="4473575" y="4608513"/>
          <p14:tracePt t="545394" x="4481513" y="4608513"/>
          <p14:tracePt t="545410" x="4489450" y="4608513"/>
          <p14:tracePt t="545418" x="4513263" y="4608513"/>
          <p14:tracePt t="545426" x="4537075" y="4608513"/>
          <p14:tracePt t="545434" x="4576763" y="4608513"/>
          <p14:tracePt t="545442" x="4616450" y="4608513"/>
          <p14:tracePt t="545449" x="4679950" y="4608513"/>
          <p14:tracePt t="545458" x="4768850" y="4608513"/>
          <p14:tracePt t="545466" x="4832350" y="4608513"/>
          <p14:tracePt t="545474" x="4879975" y="4608513"/>
          <p14:tracePt t="545481" x="4911725" y="4600575"/>
          <p14:tracePt t="545491" x="4911725" y="4592638"/>
          <p14:tracePt t="545498" x="4927600" y="4592638"/>
          <p14:tracePt t="545523" x="4943475" y="4576763"/>
          <p14:tracePt t="545529" x="4959350" y="4576763"/>
          <p14:tracePt t="545540" x="4991100" y="4552950"/>
          <p14:tracePt t="545545" x="5046663" y="4529138"/>
          <p14:tracePt t="545554" x="5135563" y="4497388"/>
          <p14:tracePt t="545562" x="5254625" y="4433888"/>
          <p14:tracePt t="545569" x="5414963" y="4370388"/>
          <p14:tracePt t="545578" x="5629275" y="4233863"/>
          <p14:tracePt t="545586" x="5837238" y="4130675"/>
          <p14:tracePt t="545594" x="6051550" y="3995738"/>
          <p14:tracePt t="545602" x="6267450" y="3827463"/>
          <p14:tracePt t="545610" x="6483350" y="3692525"/>
          <p14:tracePt t="545618" x="6697663" y="3563938"/>
          <p14:tracePt t="545626" x="6881813" y="3500438"/>
          <p14:tracePt t="545633" x="7072313" y="3436938"/>
          <p14:tracePt t="545642" x="7248525" y="3397250"/>
          <p14:tracePt t="545649" x="7519988" y="3278188"/>
          <p14:tracePt t="545658" x="7870825" y="3125788"/>
          <p14:tracePt t="545665" x="8213725" y="3038475"/>
          <p14:tracePt t="545673" x="8572500" y="2886075"/>
          <p14:tracePt t="545681" x="8947150" y="2727325"/>
          <p14:tracePt t="545690" x="9234488" y="2584450"/>
          <p14:tracePt t="545697" x="9369425" y="2535238"/>
          <p14:tracePt t="545707" x="9448800" y="2471738"/>
          <p14:tracePt t="545713" x="9520238" y="2416175"/>
          <p14:tracePt t="545723" x="9567863" y="2368550"/>
          <p14:tracePt t="545729" x="9632950" y="2289175"/>
          <p14:tracePt t="545739" x="9664700" y="2216150"/>
          <p14:tracePt t="545745" x="9672638" y="2184400"/>
          <p14:tracePt t="545754" x="9680575" y="2152650"/>
          <p14:tracePt t="545761" x="9696450" y="2105025"/>
          <p14:tracePt t="545769" x="9728200" y="2057400"/>
          <p14:tracePt t="545777" x="9744075" y="2009775"/>
          <p14:tracePt t="545785" x="9744075" y="1970088"/>
          <p14:tracePt t="545793" x="9752013" y="1922463"/>
          <p14:tracePt t="545801" x="9752013" y="1873250"/>
          <p14:tracePt t="545809" x="9752013" y="1849438"/>
          <p14:tracePt t="545817" x="9752013" y="1825625"/>
          <p14:tracePt t="545825" x="9752013" y="1809750"/>
          <p14:tracePt t="545833" x="9744075" y="1793875"/>
          <p14:tracePt t="545841" x="9728200" y="1785938"/>
          <p14:tracePt t="545849" x="9728200" y="1762125"/>
          <p14:tracePt t="545858" x="9728200" y="1738313"/>
          <p14:tracePt t="545865" x="9728200" y="1698625"/>
          <p14:tracePt t="545873" x="9744075" y="1698625"/>
          <p14:tracePt t="545881" x="9759950" y="1674813"/>
          <p14:tracePt t="545890" x="9791700" y="1666875"/>
          <p14:tracePt t="545897" x="9799638" y="1666875"/>
          <p14:tracePt t="545906" x="9807575" y="1666875"/>
          <p14:tracePt t="545929" x="9815513" y="1658938"/>
          <p14:tracePt t="545945" x="9791700" y="1658938"/>
          <p14:tracePt t="545954" x="9736138" y="1643063"/>
          <p14:tracePt t="545961" x="9720263" y="1643063"/>
          <p14:tracePt t="545969" x="9672638" y="1635125"/>
          <p14:tracePt t="545985" x="9664700" y="1627188"/>
          <p14:tracePt t="546018" x="9664700" y="1619250"/>
          <p14:tracePt t="546034" x="9664700" y="1611313"/>
          <p14:tracePt t="546042" x="9664700" y="1603375"/>
          <p14:tracePt t="546058" x="9664700" y="1595438"/>
          <p14:tracePt t="546106" x="9664700" y="1587500"/>
          <p14:tracePt t="546125" x="9680575" y="1587500"/>
          <p14:tracePt t="546130" x="9688513" y="1587500"/>
          <p14:tracePt t="546140" x="9696450" y="1587500"/>
          <p14:tracePt t="546159" x="9712325" y="1587500"/>
          <p14:tracePt t="546161" x="9736138" y="1587500"/>
          <p14:tracePt t="546169" x="9759950" y="1595438"/>
          <p14:tracePt t="546177" x="9767888" y="1603375"/>
          <p14:tracePt t="546185" x="9791700" y="1619250"/>
          <p14:tracePt t="546193" x="9831388" y="1635125"/>
          <p14:tracePt t="546201" x="9855200" y="1651000"/>
          <p14:tracePt t="546209" x="9863138" y="1690688"/>
          <p14:tracePt t="546217" x="9871075" y="1706563"/>
          <p14:tracePt t="546225" x="9871075" y="1730375"/>
          <p14:tracePt t="546233" x="9879013" y="1746250"/>
          <p14:tracePt t="546241" x="9879013" y="1762125"/>
          <p14:tracePt t="546249" x="9886950" y="1793875"/>
          <p14:tracePt t="546258" x="9894888" y="1801813"/>
          <p14:tracePt t="546265" x="9902825" y="1825625"/>
          <p14:tracePt t="546274" x="9918700" y="1833563"/>
          <p14:tracePt t="546281" x="9944100" y="1857375"/>
          <p14:tracePt t="546297" x="9959975" y="1890713"/>
          <p14:tracePt t="546306" x="9959975" y="1914525"/>
          <p14:tracePt t="546313" x="9959975" y="1938338"/>
          <p14:tracePt t="546322" x="9959975" y="1978025"/>
          <p14:tracePt t="546329" x="9959975" y="2009775"/>
          <p14:tracePt t="546339" x="9959975" y="2025650"/>
          <p14:tracePt t="546345" x="9952038" y="2073275"/>
          <p14:tracePt t="546353" x="9936163" y="2097088"/>
          <p14:tracePt t="546361" x="9936163" y="2112963"/>
          <p14:tracePt t="546369" x="9918700" y="2120900"/>
          <p14:tracePt t="546377" x="9910763" y="2136775"/>
          <p14:tracePt t="546385" x="9886950" y="2144713"/>
          <p14:tracePt t="546393" x="9871075" y="2160588"/>
          <p14:tracePt t="546401" x="9847263" y="2160588"/>
          <p14:tracePt t="546409" x="9823450" y="2168525"/>
          <p14:tracePt t="546417" x="9799638" y="2168525"/>
          <p14:tracePt t="546425" x="9775825" y="2184400"/>
          <p14:tracePt t="546433" x="9767888" y="2184400"/>
          <p14:tracePt t="546441" x="9752013" y="2184400"/>
          <p14:tracePt t="546449" x="9744075" y="2192338"/>
          <p14:tracePt t="546497" x="9728200" y="2208213"/>
          <p14:tracePt t="546505" x="9720263" y="2216150"/>
          <p14:tracePt t="546513" x="9712325" y="2224088"/>
          <p14:tracePt t="546522" x="9712325" y="2241550"/>
          <p14:tracePt t="546529" x="9688513" y="2249488"/>
          <p14:tracePt t="546539" x="9640888" y="2281238"/>
          <p14:tracePt t="546545" x="9567863" y="2312988"/>
          <p14:tracePt t="546553" x="9480550" y="2352675"/>
          <p14:tracePt t="546561" x="9369425" y="2384425"/>
          <p14:tracePt t="546569" x="9305925" y="2424113"/>
          <p14:tracePt t="546577" x="9234488" y="2455863"/>
          <p14:tracePt t="546585" x="9209088" y="2471738"/>
          <p14:tracePt t="546593" x="9185275" y="2479675"/>
          <p14:tracePt t="546601" x="9153525" y="2511425"/>
          <p14:tracePt t="546617" x="9145588" y="2519363"/>
          <p14:tracePt t="546625" x="9121775" y="2535238"/>
          <p14:tracePt t="546633" x="9113838" y="2543175"/>
          <p14:tracePt t="546649" x="9090025" y="2566988"/>
          <p14:tracePt t="546657" x="9058275" y="2576513"/>
          <p14:tracePt t="546665" x="9042400" y="2600325"/>
          <p14:tracePt t="546674" x="9002713" y="2640013"/>
          <p14:tracePt t="546681" x="8963025" y="2671763"/>
          <p14:tracePt t="546689" x="8915400" y="2703513"/>
          <p14:tracePt t="546697" x="8842375" y="2759075"/>
          <p14:tracePt t="546706" x="8786813" y="2782888"/>
          <p14:tracePt t="546713" x="8747125" y="2822575"/>
          <p14:tracePt t="546722" x="8699500" y="2854325"/>
          <p14:tracePt t="546729" x="8651875" y="2901950"/>
          <p14:tracePt t="546739" x="8604250" y="2919413"/>
          <p14:tracePt t="546745" x="8540750" y="2951163"/>
          <p14:tracePt t="546753" x="8451850" y="2990850"/>
          <p14:tracePt t="546761" x="8364538" y="3038475"/>
          <p14:tracePt t="546769" x="8277225" y="3062288"/>
          <p14:tracePt t="546777" x="8180388" y="3094038"/>
          <p14:tracePt t="546785" x="8101013" y="3109913"/>
          <p14:tracePt t="546793" x="8013700" y="3125788"/>
          <p14:tracePt t="546801" x="7950200" y="3141663"/>
          <p14:tracePt t="546809" x="7894638" y="3141663"/>
          <p14:tracePt t="546817" x="7878763" y="3157538"/>
          <p14:tracePt t="546825" x="7854950" y="3157538"/>
          <p14:tracePt t="546833" x="7847013" y="3157538"/>
          <p14:tracePt t="546841" x="7829550" y="3157538"/>
          <p14:tracePt t="546849" x="7805738" y="3173413"/>
          <p14:tracePt t="546857" x="7758113" y="3189288"/>
          <p14:tracePt t="546865" x="7710488" y="3189288"/>
          <p14:tracePt t="546874" x="7639050" y="3205163"/>
          <p14:tracePt t="546881" x="7551738" y="3228975"/>
          <p14:tracePt t="546889" x="7478713" y="3236913"/>
          <p14:tracePt t="546897" x="7415213" y="3252788"/>
          <p14:tracePt t="546906" x="7327900" y="3270250"/>
          <p14:tracePt t="546913" x="7272338" y="3286125"/>
          <p14:tracePt t="546922" x="7216775" y="3302000"/>
          <p14:tracePt t="546929" x="7161213" y="3333750"/>
          <p14:tracePt t="546939" x="7104063" y="3349625"/>
          <p14:tracePt t="546945" x="7040563" y="3397250"/>
          <p14:tracePt t="546953" x="6985000" y="3436938"/>
          <p14:tracePt t="546961" x="6913563" y="3468688"/>
          <p14:tracePt t="546969" x="6858000" y="3484563"/>
          <p14:tracePt t="546977" x="6802438" y="3500438"/>
          <p14:tracePt t="546985" x="6761163" y="3516313"/>
          <p14:tracePt t="546993" x="6713538" y="3532188"/>
          <p14:tracePt t="547001" x="6657975" y="3548063"/>
          <p14:tracePt t="547009" x="6642100" y="3556000"/>
          <p14:tracePt t="547017" x="6610350" y="3571875"/>
          <p14:tracePt t="547025" x="6586538" y="3587750"/>
          <p14:tracePt t="547033" x="6562725" y="3595688"/>
          <p14:tracePt t="547041" x="6546850" y="3605213"/>
          <p14:tracePt t="547049" x="6515100" y="3629025"/>
          <p14:tracePt t="547058" x="6491288" y="3652838"/>
          <p14:tracePt t="547065" x="6451600" y="3684588"/>
          <p14:tracePt t="547074" x="6426200" y="3700463"/>
          <p14:tracePt t="547081" x="6378575" y="3732213"/>
          <p14:tracePt t="547089" x="6330950" y="3740150"/>
          <p14:tracePt t="547097" x="6283325" y="3756025"/>
          <p14:tracePt t="547106" x="6235700" y="3771900"/>
          <p14:tracePt t="547113" x="6172200" y="3787775"/>
          <p14:tracePt t="547122" x="6124575" y="3803650"/>
          <p14:tracePt t="547129" x="6075363" y="3835400"/>
          <p14:tracePt t="547137" x="6027738" y="3851275"/>
          <p14:tracePt t="547145" x="5980113" y="3883025"/>
          <p14:tracePt t="547157" x="5908675" y="3922713"/>
          <p14:tracePt t="547161" x="5845175" y="3956050"/>
          <p14:tracePt t="547169" x="5797550" y="3987800"/>
          <p14:tracePt t="547177" x="5740400" y="4019550"/>
          <p14:tracePt t="547185" x="5708650" y="4035425"/>
          <p14:tracePt t="547193" x="5661025" y="4067175"/>
          <p14:tracePt t="547201" x="5613400" y="4083050"/>
          <p14:tracePt t="547209" x="5565775" y="4114800"/>
          <p14:tracePt t="547217" x="5541963" y="4122738"/>
          <p14:tracePt t="547225" x="5526088" y="4138613"/>
          <p14:tracePt t="547233" x="5494338" y="4162425"/>
          <p14:tracePt t="547241" x="5470525" y="4194175"/>
          <p14:tracePt t="547249" x="5462588" y="4210050"/>
          <p14:tracePt t="547257" x="5454650" y="4217988"/>
          <p14:tracePt t="547265" x="5454650" y="4225925"/>
          <p14:tracePt t="547274" x="5446713" y="4233863"/>
          <p14:tracePt t="547281" x="5438775" y="4249738"/>
          <p14:tracePt t="547289" x="5422900" y="4249738"/>
          <p14:tracePt t="547297" x="5414963" y="4265613"/>
          <p14:tracePt t="547306" x="5381625" y="4291013"/>
          <p14:tracePt t="547313" x="5365750" y="4314825"/>
          <p14:tracePt t="547322" x="5357813" y="4330700"/>
          <p14:tracePt t="547329" x="5341938" y="4338638"/>
          <p14:tracePt t="547386" x="5341938" y="4346575"/>
          <p14:tracePt t="547401" x="5326063" y="4346575"/>
          <p14:tracePt t="547473" x="5326063" y="4362450"/>
          <p14:tracePt t="547505" x="5310188" y="4370388"/>
          <p14:tracePt t="547523" x="5310188" y="4378325"/>
          <p14:tracePt t="547539" x="5310188" y="4394200"/>
          <p14:tracePt t="547554" x="5294313" y="4394200"/>
          <p14:tracePt t="547569" x="5286375" y="4402138"/>
          <p14:tracePt t="547585" x="5278438" y="4402138"/>
          <p14:tracePt t="547593" x="5254625" y="4418013"/>
          <p14:tracePt t="547601" x="5238750" y="4418013"/>
          <p14:tracePt t="547609" x="5230813" y="4418013"/>
          <p14:tracePt t="547617" x="5199063" y="4441825"/>
          <p14:tracePt t="547625" x="5183188" y="4441825"/>
          <p14:tracePt t="547633" x="5151438" y="4457700"/>
          <p14:tracePt t="547641" x="5127625" y="4473575"/>
          <p14:tracePt t="547649" x="5095875" y="4497388"/>
          <p14:tracePt t="547658" x="5087938" y="4513263"/>
          <p14:tracePt t="547665" x="5080000" y="4513263"/>
          <p14:tracePt t="547674" x="5080000" y="4521200"/>
          <p14:tracePt t="547706" x="5080000" y="4537075"/>
          <p14:tracePt t="547723" x="5080000" y="4545013"/>
          <p14:tracePt t="547738" x="5072063" y="4552950"/>
          <p14:tracePt t="547754" x="5064125" y="4560888"/>
          <p14:tracePt t="547761" x="5064125" y="4568825"/>
          <p14:tracePt t="547890" x="5064125" y="4576763"/>
          <p14:tracePt t="547908" x="5046663" y="4584700"/>
          <p14:tracePt t="547913" x="5046663" y="4592638"/>
          <p14:tracePt t="547924" x="5038725" y="4600575"/>
          <p14:tracePt t="547929" x="5022850" y="4600575"/>
          <p14:tracePt t="547940" x="5014913" y="4600575"/>
          <p14:tracePt t="547945" x="5006975" y="4600575"/>
          <p14:tracePt t="547956" x="5006975" y="4608513"/>
          <p14:tracePt t="547961" x="4999038" y="4608513"/>
          <p14:tracePt t="548017" x="4991100" y="4616450"/>
          <p14:tracePt t="548129" x="4991100" y="4624388"/>
          <p14:tracePt t="548373" x="4975225" y="4624388"/>
          <p14:tracePt t="548433" x="4967288" y="4641850"/>
          <p14:tracePt t="548473" x="4959350" y="4641850"/>
          <p14:tracePt t="548481" x="4959350" y="4649788"/>
          <p14:tracePt t="548609" x="4959350" y="4657725"/>
          <p14:tracePt t="548617" x="4967288" y="4665663"/>
          <p14:tracePt t="548697" x="4975225" y="4665663"/>
          <p14:tracePt t="548706" x="5006975" y="4681538"/>
          <p14:tracePt t="548713" x="5038725" y="4697413"/>
          <p14:tracePt t="548723" x="5064125" y="4697413"/>
          <p14:tracePt t="548729" x="5087938" y="4705350"/>
          <p14:tracePt t="548738" x="5127625" y="4721225"/>
          <p14:tracePt t="548745" x="5167313" y="4721225"/>
          <p14:tracePt t="548754" x="5199063" y="4752975"/>
          <p14:tracePt t="548761" x="5246688" y="4760913"/>
          <p14:tracePt t="548769" x="5270500" y="4776788"/>
          <p14:tracePt t="548777" x="5294313" y="4776788"/>
          <p14:tracePt t="548785" x="5310188" y="4784725"/>
          <p14:tracePt t="548793" x="5318125" y="4784725"/>
          <p14:tracePt t="548801" x="5326063" y="4784725"/>
          <p14:tracePt t="548921" x="5334000" y="4784725"/>
          <p14:tracePt t="548961" x="5341938" y="4784725"/>
          <p14:tracePt t="549033" x="5341938" y="4776788"/>
          <p14:tracePt t="549089" x="5341938" y="4760913"/>
          <p14:tracePt t="549121" x="5341938" y="4752975"/>
          <p14:tracePt t="549129" x="5341938" y="4745038"/>
          <p14:tracePt t="549138" x="5341938" y="4721225"/>
          <p14:tracePt t="549145" x="5357813" y="4705350"/>
          <p14:tracePt t="549185" x="5357813" y="4697413"/>
          <p14:tracePt t="549633" x="5357813" y="4689475"/>
          <p14:tracePt t="549642" x="5349875" y="4689475"/>
          <p14:tracePt t="549658" x="5341938" y="4689475"/>
          <p14:tracePt t="549674" x="5326063" y="4689475"/>
          <p14:tracePt t="549690" x="5318125" y="4689475"/>
          <p14:tracePt t="549697" x="5310188" y="4689475"/>
          <p14:tracePt t="549706" x="5294313" y="4689475"/>
          <p14:tracePt t="549713" x="5278438" y="4689475"/>
          <p14:tracePt t="549724" x="5262563" y="4689475"/>
          <p14:tracePt t="549729" x="5246688" y="4689475"/>
          <p14:tracePt t="549738" x="5238750" y="4681538"/>
          <p14:tracePt t="549745" x="5230813" y="4681538"/>
          <p14:tracePt t="549761" x="5222875" y="4681538"/>
          <p14:tracePt t="549769" x="5214938" y="4681538"/>
          <p14:tracePt t="549785" x="5191125" y="4673600"/>
          <p14:tracePt t="549793" x="5183188" y="4673600"/>
          <p14:tracePt t="549801" x="5167313" y="4673600"/>
          <p14:tracePt t="549809" x="5151438" y="4657725"/>
          <p14:tracePt t="549817" x="5135563" y="4657725"/>
          <p14:tracePt t="549825" x="5119688" y="4657725"/>
          <p14:tracePt t="549833" x="5111750" y="4649788"/>
          <p14:tracePt t="550434" x="5111750" y="4641850"/>
          <p14:tracePt t="550481" x="5119688" y="4641850"/>
          <p14:tracePt t="550777" x="5127625" y="4633913"/>
          <p14:tracePt t="551001" x="5127625" y="4624388"/>
          <p14:tracePt t="551257" x="5111750" y="4624388"/>
          <p14:tracePt t="551281" x="5087938" y="4624388"/>
          <p14:tracePt t="552153" x="5080000" y="4624388"/>
          <p14:tracePt t="552177" x="5080000" y="4616450"/>
          <p14:tracePt t="552225" x="5080000" y="4608513"/>
          <p14:tracePt t="552233" x="5072063" y="4600575"/>
          <p14:tracePt t="552257" x="5064125" y="4592638"/>
          <p14:tracePt t="552529" x="5056188" y="4592638"/>
          <p14:tracePt t="552609" x="5046663" y="4592638"/>
          <p14:tracePt t="552665" x="5038725" y="4592638"/>
          <p14:tracePt t="552673" x="5030788" y="4592638"/>
          <p14:tracePt t="552721" x="5022850" y="4592638"/>
          <p14:tracePt t="552737" x="5006975" y="4592638"/>
          <p14:tracePt t="552745" x="4983163" y="4592638"/>
          <p14:tracePt t="552753" x="4951413" y="4592638"/>
          <p14:tracePt t="552761" x="4911725" y="4584700"/>
          <p14:tracePt t="552769" x="4856163" y="4568825"/>
          <p14:tracePt t="552777" x="4808538" y="4552950"/>
          <p14:tracePt t="552785" x="4760913" y="4537075"/>
          <p14:tracePt t="552793" x="4737100" y="4521200"/>
          <p14:tracePt t="552801" x="4721225" y="4521200"/>
          <p14:tracePt t="553377" x="4713288" y="4521200"/>
          <p14:tracePt t="553401" x="4705350" y="4521200"/>
          <p14:tracePt t="553448" x="4695825" y="4521200"/>
          <p14:tracePt t="553465" x="4679950" y="4521200"/>
          <p14:tracePt t="553480" x="4672013" y="4529138"/>
          <p14:tracePt t="553553" x="4664075" y="4537075"/>
          <p14:tracePt t="553577" x="4656138" y="4537075"/>
          <p14:tracePt t="553625" x="4648200" y="4537075"/>
          <p14:tracePt t="553633" x="4640263" y="4545013"/>
          <p14:tracePt t="553681" x="4632325" y="4545013"/>
          <p14:tracePt t="553689" x="4624388" y="4545013"/>
          <p14:tracePt t="553696" x="4616450" y="4545013"/>
          <p14:tracePt t="553713" x="4600575" y="4545013"/>
          <p14:tracePt t="553722" x="4592638" y="4552950"/>
          <p14:tracePt t="553728" x="4584700" y="4552950"/>
          <p14:tracePt t="555089" x="4576763" y="4576763"/>
          <p14:tracePt t="555096" x="4576763" y="4584700"/>
          <p14:tracePt t="555106" x="4576763" y="4600575"/>
          <p14:tracePt t="555112" x="4576763" y="4608513"/>
          <p14:tracePt t="555121" x="4592638" y="4624388"/>
          <p14:tracePt t="555137" x="4592638" y="4641850"/>
          <p14:tracePt t="555216" x="4600575" y="4641850"/>
          <p14:tracePt t="555225" x="4616450" y="4641850"/>
          <p14:tracePt t="555241" x="4640263" y="4641850"/>
          <p14:tracePt t="555256" x="4648200" y="4641850"/>
          <p14:tracePt t="555264" x="4656138" y="4641850"/>
          <p14:tracePt t="555273" x="4672013" y="4641850"/>
          <p14:tracePt t="555289" x="4687888" y="4649788"/>
          <p14:tracePt t="555344" x="4687888" y="4657725"/>
          <p14:tracePt t="555352" x="4695825" y="4657725"/>
          <p14:tracePt t="555361" x="4695825" y="4665663"/>
          <p14:tracePt t="555368" x="4713288" y="4665663"/>
          <p14:tracePt t="555376" x="4721225" y="4673600"/>
          <p14:tracePt t="555384" x="4729163" y="4681538"/>
          <p14:tracePt t="555393" x="4752975" y="4697413"/>
          <p14:tracePt t="555400" x="4760913" y="4697413"/>
          <p14:tracePt t="555409" x="4776788" y="4705350"/>
          <p14:tracePt t="555416" x="4784725" y="4713288"/>
          <p14:tracePt t="555497" x="4792663" y="4721225"/>
          <p14:tracePt t="555513" x="4792663" y="4729163"/>
          <p14:tracePt t="555524" x="4792663" y="4745038"/>
          <p14:tracePt t="555528" x="4808538" y="4745038"/>
          <p14:tracePt t="555568" x="4816475" y="4745038"/>
          <p14:tracePt t="555608" x="4824413" y="4745038"/>
          <p14:tracePt t="555864" x="4832350" y="4745038"/>
          <p14:tracePt t="555912" x="4832350" y="4737100"/>
          <p14:tracePt t="555937" x="4832350" y="4729163"/>
          <p14:tracePt t="555944" x="4832350" y="4721225"/>
          <p14:tracePt t="555952" x="4832350" y="4713288"/>
          <p14:tracePt t="555960" x="4824413" y="4681538"/>
          <p14:tracePt t="555968" x="4816475" y="4673600"/>
          <p14:tracePt t="555976" x="4800600" y="4657725"/>
          <p14:tracePt t="555984" x="4784725" y="4641850"/>
          <p14:tracePt t="556009" x="4776788" y="4624388"/>
          <p14:tracePt t="556056" x="4768850" y="4616450"/>
          <p14:tracePt t="556064" x="4752975" y="4608513"/>
          <p14:tracePt t="556073" x="4705350" y="4592638"/>
          <p14:tracePt t="556080" x="4648200" y="4552950"/>
          <p14:tracePt t="556090" x="4608513" y="4529138"/>
          <p14:tracePt t="556096" x="4584700" y="4513263"/>
          <p14:tracePt t="556105" x="4568825" y="4513263"/>
          <p14:tracePt t="556112" x="4560888" y="4505325"/>
          <p14:tracePt t="556440" x="4568825" y="4505325"/>
          <p14:tracePt t="556457" x="4584700" y="4505325"/>
          <p14:tracePt t="556464" x="4608513" y="4505325"/>
          <p14:tracePt t="556473" x="4632325" y="4505325"/>
          <p14:tracePt t="556480" x="4679950" y="4505325"/>
          <p14:tracePt t="556491" x="4768850" y="4473575"/>
          <p14:tracePt t="556496" x="4872038" y="4457700"/>
          <p14:tracePt t="556505" x="5030788" y="4402138"/>
          <p14:tracePt t="556512" x="5270500" y="4338638"/>
          <p14:tracePt t="556521" x="5541963" y="4217988"/>
          <p14:tracePt t="556528" x="5789613" y="4114800"/>
          <p14:tracePt t="556536" x="6116638" y="3995738"/>
          <p14:tracePt t="556544" x="6402388" y="3875088"/>
          <p14:tracePt t="556552" x="6713538" y="3724275"/>
          <p14:tracePt t="556560" x="7088188" y="3571875"/>
          <p14:tracePt t="556568" x="7439025" y="3452813"/>
          <p14:tracePt t="556576" x="7781925" y="3373438"/>
          <p14:tracePt t="556584" x="8093075" y="3244850"/>
          <p14:tracePt t="556593" x="8356600" y="3070225"/>
          <p14:tracePt t="556600" x="8604250" y="2959100"/>
          <p14:tracePt t="556609" x="8818563" y="2822575"/>
          <p14:tracePt t="556616" x="9002713" y="2727325"/>
          <p14:tracePt t="556625" x="9153525" y="2679700"/>
          <p14:tracePt t="556632" x="9297988" y="2616200"/>
          <p14:tracePt t="556640" x="9393238" y="2566988"/>
          <p14:tracePt t="556648" x="9456738" y="2543175"/>
          <p14:tracePt t="556657" x="9520238" y="2527300"/>
          <p14:tracePt t="556664" x="9567863" y="2511425"/>
          <p14:tracePt t="556674" x="9593263" y="2503488"/>
          <p14:tracePt t="556680" x="9656763" y="2487613"/>
          <p14:tracePt t="556690" x="9744075" y="2447925"/>
          <p14:tracePt t="556696" x="9847263" y="2408238"/>
          <p14:tracePt t="556707" x="9918700" y="2376488"/>
          <p14:tracePt t="556712" x="9991725" y="2344738"/>
          <p14:tracePt t="556721" x="10047288" y="2320925"/>
          <p14:tracePt t="556728" x="10055225" y="2312988"/>
          <p14:tracePt t="556736" x="10055225" y="2297113"/>
          <p14:tracePt t="556744" x="10071100" y="2289175"/>
          <p14:tracePt t="556752" x="10079038" y="2273300"/>
          <p14:tracePt t="556760" x="10094913" y="2257425"/>
          <p14:tracePt t="556776" x="10110788" y="2257425"/>
          <p14:tracePt t="556784" x="10126663" y="2233613"/>
          <p14:tracePt t="556792" x="10150475" y="2233613"/>
          <p14:tracePt t="556800" x="10166350" y="2224088"/>
          <p14:tracePt t="556808" x="10174288" y="2208213"/>
          <p14:tracePt t="556816" x="10182225" y="2208213"/>
          <p14:tracePt t="556832" x="10182225" y="2200275"/>
          <p14:tracePt t="556848" x="10182225" y="2184400"/>
          <p14:tracePt t="556944" x="10174288" y="2184400"/>
          <p14:tracePt t="556953" x="10166350" y="2184400"/>
          <p14:tracePt t="556960" x="10142538" y="2184400"/>
          <p14:tracePt t="557034" x="9791700" y="2384425"/>
          <p14:tracePt t="557040" x="9759950" y="2408238"/>
          <p14:tracePt t="557408" x="9752013" y="2424113"/>
          <p14:tracePt t="557416" x="9712325" y="2455863"/>
          <p14:tracePt t="557424" x="9648825" y="2471738"/>
          <p14:tracePt t="557432" x="9575800" y="2503488"/>
          <p14:tracePt t="557441" x="9480550" y="2551113"/>
          <p14:tracePt t="557448" x="9361488" y="2632075"/>
          <p14:tracePt t="557456" x="9169400" y="2743200"/>
          <p14:tracePt t="557464" x="8915400" y="2886075"/>
          <p14:tracePt t="557473" x="8620125" y="3054350"/>
          <p14:tracePt t="557480" x="8324850" y="3181350"/>
          <p14:tracePt t="557489" x="8069263" y="3325813"/>
          <p14:tracePt t="557496" x="7813675" y="3492500"/>
          <p14:tracePt t="557504" x="7567613" y="3605213"/>
          <p14:tracePt t="557512" x="7351713" y="3740150"/>
          <p14:tracePt t="557520" x="7145338" y="3843338"/>
          <p14:tracePt t="557528" x="6929438" y="3979863"/>
          <p14:tracePt t="557536" x="6769100" y="4043363"/>
          <p14:tracePt t="557544" x="6642100" y="4106863"/>
          <p14:tracePt t="557552" x="6578600" y="4138613"/>
          <p14:tracePt t="557560" x="6499225" y="4178300"/>
          <p14:tracePt t="557568" x="6459538" y="4194175"/>
          <p14:tracePt t="557576" x="6442075" y="4202113"/>
          <p14:tracePt t="557584" x="6434138" y="4210050"/>
          <p14:tracePt t="557600" x="6418263" y="4217988"/>
          <p14:tracePt t="557616" x="6418263" y="4225925"/>
          <p14:tracePt t="557624" x="6410325" y="4249738"/>
          <p14:tracePt t="557632" x="6386513" y="4273550"/>
          <p14:tracePt t="557641" x="6330950" y="4322763"/>
          <p14:tracePt t="557648" x="6315075" y="4338638"/>
          <p14:tracePt t="557656" x="6291263" y="4346575"/>
          <p14:tracePt t="557664" x="6243638" y="4378325"/>
          <p14:tracePt t="557673" x="6211888" y="4386263"/>
          <p14:tracePt t="557680" x="6188075" y="4410075"/>
          <p14:tracePt t="557696" x="6180138" y="4410075"/>
          <p14:tracePt t="557704" x="6172200" y="4410075"/>
          <p14:tracePt t="557720" x="6148388" y="4418013"/>
          <p14:tracePt t="557752" x="6124575" y="4418013"/>
          <p14:tracePt t="557760" x="6100763" y="4418013"/>
          <p14:tracePt t="557768" x="6043613" y="4433888"/>
          <p14:tracePt t="557776" x="5956300" y="4433888"/>
          <p14:tracePt t="557784" x="5876925" y="4433888"/>
          <p14:tracePt t="557792" x="5789613" y="4433888"/>
          <p14:tracePt t="557800" x="5700713" y="4433888"/>
          <p14:tracePt t="557808" x="5661025" y="4433888"/>
          <p14:tracePt t="557816" x="5613400" y="4433888"/>
          <p14:tracePt t="557824" x="5605463" y="4433888"/>
          <p14:tracePt t="557872" x="5597525" y="4433888"/>
          <p14:tracePt t="557880" x="5573713" y="4433888"/>
          <p14:tracePt t="557889" x="5534025" y="4449763"/>
          <p14:tracePt t="557896" x="5486400" y="4449763"/>
          <p14:tracePt t="557904" x="5462588" y="4449763"/>
          <p14:tracePt t="557912" x="5422900" y="4449763"/>
          <p14:tracePt t="557920" x="5389563" y="4457700"/>
          <p14:tracePt t="557928" x="5381625" y="4457700"/>
          <p14:tracePt t="557984" x="5365750" y="4465638"/>
          <p14:tracePt t="558000" x="5357813" y="4481513"/>
          <p14:tracePt t="558008" x="5341938" y="4489450"/>
          <p14:tracePt t="558016" x="5326063" y="4505325"/>
          <p14:tracePt t="558025" x="5310188" y="4513263"/>
          <p14:tracePt t="558032" x="5294313" y="4513263"/>
          <p14:tracePt t="558040" x="5286375" y="4521200"/>
          <p14:tracePt t="558096" x="5270500" y="4537075"/>
          <p14:tracePt t="558112" x="5262563" y="4545013"/>
          <p14:tracePt t="558120" x="5238750" y="4552950"/>
          <p14:tracePt t="558128" x="5214938" y="4568825"/>
          <p14:tracePt t="558136" x="5207000" y="4568825"/>
          <p14:tracePt t="558144" x="5183188" y="4584700"/>
          <p14:tracePt t="558152" x="5151438" y="4592638"/>
          <p14:tracePt t="558168" x="5143500" y="4600575"/>
          <p14:tracePt t="558416" x="5135563" y="4600575"/>
          <p14:tracePt t="558424" x="5127625" y="4600575"/>
          <p14:tracePt t="558432" x="5111750" y="4600575"/>
          <p14:tracePt t="558576" x="5103813" y="4600575"/>
          <p14:tracePt t="558624" x="5095875" y="4600575"/>
          <p14:tracePt t="558640" x="5080000" y="4600575"/>
          <p14:tracePt t="558993" x="5080000" y="4608513"/>
          <p14:tracePt t="559056" x="5072063" y="4616450"/>
          <p14:tracePt t="559064" x="5064125" y="4624388"/>
          <p14:tracePt t="559160" x="5038725" y="4641850"/>
          <p14:tracePt t="559184" x="5022850" y="4641850"/>
          <p14:tracePt t="559200" x="5006975" y="4641850"/>
          <p14:tracePt t="559296" x="5006975" y="4649788"/>
          <p14:tracePt t="559560" x="4991100" y="4657725"/>
          <p14:tracePt t="559568" x="4975225" y="4673600"/>
          <p14:tracePt t="559992" x="4959350" y="4673600"/>
          <p14:tracePt t="560000" x="4951413" y="4681538"/>
          <p14:tracePt t="560009" x="4943475" y="4681538"/>
          <p14:tracePt t="560026" x="4935538" y="4681538"/>
          <p14:tracePt t="560128" x="4927600" y="4681538"/>
          <p14:tracePt t="560521" x="4927600" y="4673600"/>
          <p14:tracePt t="561856" x="4911725" y="4657725"/>
          <p14:tracePt t="561864" x="4903788" y="4657725"/>
          <p14:tracePt t="561873" x="4887913" y="4657725"/>
          <p14:tracePt t="561879" x="4887913" y="4649788"/>
          <p14:tracePt t="561890" x="4879975" y="4649788"/>
          <p14:tracePt t="561967" x="4872038" y="4649788"/>
          <p14:tracePt t="561976" x="4864100" y="4649788"/>
          <p14:tracePt t="561999" x="4848225" y="4649788"/>
          <p14:tracePt t="562856" x="4848225" y="4641850"/>
          <p14:tracePt t="562864" x="4840288" y="4624388"/>
          <p14:tracePt t="562875" x="4824413" y="4624388"/>
          <p14:tracePt t="562880" x="4808538" y="4616450"/>
          <p14:tracePt t="562888" x="4792663" y="4608513"/>
          <p14:tracePt t="562895" x="4752975" y="4600575"/>
          <p14:tracePt t="562903" x="4737100" y="4592638"/>
          <p14:tracePt t="562975" x="4721225" y="4592638"/>
          <p14:tracePt t="562992" x="4713288" y="4592638"/>
          <p14:tracePt t="563008" x="4705350" y="4592638"/>
          <p14:tracePt t="563016" x="4695825" y="4592638"/>
          <p14:tracePt t="563025" x="4679950" y="4592638"/>
          <p14:tracePt t="563127" x="4672013" y="4592638"/>
          <p14:tracePt t="563143" x="4664075" y="4592638"/>
          <p14:tracePt t="563240" x="4656138" y="4592638"/>
          <p14:tracePt t="564136" x="4640263" y="4592638"/>
          <p14:tracePt t="564905" x="4656138" y="4592638"/>
          <p14:tracePt t="564919" x="4664075" y="4592638"/>
          <p14:tracePt t="564999" x="4672013" y="4592638"/>
          <p14:tracePt t="565079" x="4687888" y="4592638"/>
          <p14:tracePt t="565088" x="4695825" y="4592638"/>
          <p14:tracePt t="565104" x="4705350" y="4592638"/>
          <p14:tracePt t="565167" x="4721225" y="4592638"/>
          <p14:tracePt t="565175" x="4737100" y="4592638"/>
          <p14:tracePt t="565183" x="4760913" y="4592638"/>
          <p14:tracePt t="565191" x="4784725" y="4592638"/>
          <p14:tracePt t="565198" x="4808538" y="4592638"/>
          <p14:tracePt t="565207" x="4848225" y="4592638"/>
          <p14:tracePt t="565214" x="4895850" y="4592638"/>
          <p14:tracePt t="565223" x="4927600" y="4592638"/>
          <p14:tracePt t="565231" x="4959350" y="4592638"/>
          <p14:tracePt t="565240" x="4967288" y="4592638"/>
          <p14:tracePt t="565246" x="4983163" y="4592638"/>
          <p14:tracePt t="566015" x="4975225" y="4592638"/>
          <p14:tracePt t="566071" x="4967288" y="4592638"/>
          <p14:tracePt t="566191" x="4951413" y="4600575"/>
          <p14:tracePt t="566199" x="4943475" y="4600575"/>
          <p14:tracePt t="566231" x="4935538" y="4616450"/>
          <p14:tracePt t="566431" x="4927600" y="4624388"/>
          <p14:tracePt t="566441" x="4911725" y="4624388"/>
          <p14:tracePt t="566447" x="4911725" y="4633913"/>
          <p14:tracePt t="566463" x="4903788" y="4633913"/>
          <p14:tracePt t="566479" x="4903788" y="4641850"/>
          <p14:tracePt t="566519" x="4887913" y="4649788"/>
          <p14:tracePt t="566543" x="4887913" y="4657725"/>
          <p14:tracePt t="566559" x="4879975" y="4673600"/>
          <p14:tracePt t="566575" x="4879975" y="4681538"/>
          <p14:tracePt t="566591" x="4879975" y="4705350"/>
          <p14:tracePt t="566599" x="4879975" y="4713288"/>
          <p14:tracePt t="566607" x="4879975" y="4729163"/>
          <p14:tracePt t="566623" x="4879975" y="4737100"/>
          <p14:tracePt t="566727" x="4879975" y="4745038"/>
          <p14:tracePt t="566735" x="4879975" y="4752975"/>
          <p14:tracePt t="566983" x="4887913" y="4760913"/>
          <p14:tracePt t="567079" x="4887913" y="4768850"/>
          <p14:tracePt t="567095" x="4903788" y="4776788"/>
          <p14:tracePt t="567111" x="4903788" y="4784725"/>
          <p14:tracePt t="567118" x="4903788" y="4792663"/>
          <p14:tracePt t="567127" x="4903788" y="4808538"/>
          <p14:tracePt t="567134" x="4903788" y="4824413"/>
          <p14:tracePt t="567143" x="4911725" y="4824413"/>
          <p14:tracePt t="567263" x="4911725" y="4840288"/>
          <p14:tracePt t="567319" x="4911725" y="4848225"/>
          <p14:tracePt t="567399" x="4911725" y="4856163"/>
          <p14:tracePt t="567447" x="4911725" y="4872038"/>
          <p14:tracePt t="567535" x="4911725" y="4879975"/>
          <p14:tracePt t="567879" x="4911725" y="4887913"/>
          <p14:tracePt t="567895" x="4911725" y="4895850"/>
          <p14:tracePt t="568014" x="4911725" y="4911725"/>
          <p14:tracePt t="568030" x="4911725" y="4919663"/>
          <p14:tracePt t="568391" x="4903788" y="4919663"/>
          <p14:tracePt t="568463" x="4895850" y="4919663"/>
          <p14:tracePt t="568471" x="4887913" y="4919663"/>
          <p14:tracePt t="568479" x="4872038" y="4919663"/>
          <p14:tracePt t="568495" x="4856163" y="4919663"/>
          <p14:tracePt t="568503" x="4848225" y="4919663"/>
          <p14:tracePt t="568518" x="4832350" y="4919663"/>
          <p14:tracePt t="568591" x="4816475" y="4919663"/>
          <p14:tracePt t="568598" x="4800600" y="4911725"/>
          <p14:tracePt t="568607" x="4784725" y="4911725"/>
          <p14:tracePt t="568614" x="4768850" y="4911725"/>
          <p14:tracePt t="568624" x="4760913" y="4911725"/>
          <p14:tracePt t="568631" x="4752975" y="4903788"/>
          <p14:tracePt t="568927" x="4760913" y="4903788"/>
          <p14:tracePt t="568951" x="4768850" y="4903788"/>
          <p14:tracePt t="569030" x="4776788" y="4903788"/>
          <p14:tracePt t="569046" x="4792663" y="4895850"/>
          <p14:tracePt t="569056" x="4800600" y="4887913"/>
          <p14:tracePt t="569063" x="4816475" y="4887913"/>
          <p14:tracePt t="569072" x="4832350" y="4887913"/>
          <p14:tracePt t="569078" x="4856163" y="4887913"/>
          <p14:tracePt t="569087" x="4879975" y="4887913"/>
          <p14:tracePt t="569094" x="4895850" y="4887913"/>
          <p14:tracePt t="569103" x="4919663" y="4887913"/>
          <p14:tracePt t="569110" x="4951413" y="4887913"/>
          <p14:tracePt t="569118" x="4959350" y="4887913"/>
          <p14:tracePt t="569126" x="4967288" y="4887913"/>
          <p14:tracePt t="569143" x="4983163" y="4887913"/>
          <p14:tracePt t="569183" x="4991100" y="4887913"/>
          <p14:tracePt t="569191" x="4999038" y="4887913"/>
          <p14:tracePt t="569198" x="5014913" y="4887913"/>
          <p14:tracePt t="569207" x="5022850" y="4887913"/>
          <p14:tracePt t="569224" x="5030788" y="4887913"/>
          <p14:tracePt t="569230" x="5056188" y="4887913"/>
          <p14:tracePt t="569241" x="5064125" y="4887913"/>
          <p14:tracePt t="569246" x="5080000" y="4887913"/>
          <p14:tracePt t="569257" x="5087938" y="4887913"/>
          <p14:tracePt t="569263" x="5095875" y="4887913"/>
          <p14:tracePt t="569271" x="5103813" y="4887913"/>
          <p14:tracePt t="569383" x="5119688" y="4887913"/>
          <p14:tracePt t="569391" x="5143500" y="4887913"/>
          <p14:tracePt t="569399" x="5167313" y="4887913"/>
          <p14:tracePt t="569408" x="5175250" y="4887913"/>
          <p14:tracePt t="569415" x="5199063" y="4887913"/>
          <p14:tracePt t="569430" x="5207000" y="4887913"/>
          <p14:tracePt t="569638" x="5199063" y="4887913"/>
          <p14:tracePt t="569710" x="5183188" y="4887913"/>
          <p14:tracePt t="569735" x="5175250" y="4887913"/>
          <p14:tracePt t="569814" x="5167313" y="4895850"/>
          <p14:tracePt t="569823" x="5159375" y="4895850"/>
          <p14:tracePt t="569830" x="5151438" y="4895850"/>
          <p14:tracePt t="569839" x="5135563" y="4895850"/>
          <p14:tracePt t="569846" x="5127625" y="4895850"/>
          <p14:tracePt t="569942" x="5119688" y="4895850"/>
          <p14:tracePt t="569950" x="5095875" y="4895850"/>
          <p14:tracePt t="569959" x="5080000" y="4895850"/>
          <p14:tracePt t="569966" x="5056188" y="4895850"/>
          <p14:tracePt t="569975" x="5046663" y="4895850"/>
          <p14:tracePt t="569990" x="5038725" y="4895850"/>
          <p14:tracePt t="570119" x="5014913" y="4895850"/>
          <p14:tracePt t="570135" x="5006975" y="4895850"/>
          <p14:tracePt t="570144" x="4991100" y="4895850"/>
          <p14:tracePt t="570151" x="4983163" y="4895850"/>
          <p14:tracePt t="570162" x="4975225" y="4895850"/>
          <p14:tracePt t="570175" x="4967288" y="4895850"/>
          <p14:tracePt t="570190" x="4951413" y="4895850"/>
          <p14:tracePt t="570206" x="4943475" y="4895850"/>
          <p14:tracePt t="570214" x="4935538" y="4895850"/>
          <p14:tracePt t="570230" x="4927600" y="4895850"/>
          <p14:tracePt t="570246" x="4919663" y="4895850"/>
          <p14:tracePt t="570255" x="4903788" y="4895850"/>
          <p14:tracePt t="570262" x="4895850" y="4895850"/>
          <p14:tracePt t="570278" x="4887913" y="4895850"/>
          <p14:tracePt t="570286" x="4879975" y="4895850"/>
          <p14:tracePt t="570318" x="4864100" y="4895850"/>
          <p14:tracePt t="570350" x="4856163" y="4895850"/>
          <p14:tracePt t="570359" x="4848225" y="4895850"/>
          <p14:tracePt t="570375" x="4840288" y="4895850"/>
          <p14:tracePt t="570382" x="4816475" y="4895850"/>
          <p14:tracePt t="570391" x="4800600" y="4895850"/>
          <p14:tracePt t="570398" x="4792663" y="4895850"/>
          <p14:tracePt t="570407" x="4776788" y="4895850"/>
          <p14:tracePt t="570414" x="4745038" y="4895850"/>
          <p14:tracePt t="570424" x="4737100" y="4895850"/>
          <p14:tracePt t="570440" x="4721225" y="4895850"/>
          <p14:tracePt t="570854" x="4729163" y="4895850"/>
          <p14:tracePt t="570862" x="4737100" y="4895850"/>
          <p14:tracePt t="570871" x="4745038" y="4895850"/>
          <p14:tracePt t="570878" x="4752975" y="4895850"/>
          <p14:tracePt t="570887" x="4768850" y="4895850"/>
          <p14:tracePt t="570894" x="4792663" y="4895850"/>
          <p14:tracePt t="570902" x="4800600" y="4895850"/>
          <p14:tracePt t="570910" x="4808538" y="4895850"/>
          <p14:tracePt t="570918" x="4824413" y="4895850"/>
          <p14:tracePt t="570927" x="4864100" y="4895850"/>
          <p14:tracePt t="570934" x="4887913" y="4895850"/>
          <p14:tracePt t="570943" x="4943475" y="4895850"/>
          <p14:tracePt t="570950" x="5022850" y="4895850"/>
          <p14:tracePt t="570959" x="5087938" y="4895850"/>
          <p14:tracePt t="570966" x="5151438" y="4895850"/>
          <p14:tracePt t="570975" x="5199063" y="4895850"/>
          <p14:tracePt t="570982" x="5222875" y="4895850"/>
          <p14:tracePt t="571854" x="5207000" y="4895850"/>
          <p14:tracePt t="571870" x="5199063" y="4895850"/>
          <p14:tracePt t="571966" x="5191125" y="4895850"/>
          <p14:tracePt t="571975" x="5175250" y="4895850"/>
          <p14:tracePt t="571982" x="5167313" y="4895850"/>
          <p14:tracePt t="571998" x="5159375" y="4895850"/>
          <p14:tracePt t="572014" x="5151438" y="4895850"/>
          <p14:tracePt t="572030" x="5127625" y="4895850"/>
          <p14:tracePt t="572039" x="5103813" y="4895850"/>
          <p14:tracePt t="572046" x="5080000" y="4887913"/>
          <p14:tracePt t="572056" x="5056188" y="4879975"/>
          <p14:tracePt t="572062" x="5038725" y="4879975"/>
          <p14:tracePt t="572071" x="5030788" y="4879975"/>
          <p14:tracePt t="572078" x="5022850" y="4879975"/>
          <p14:tracePt t="572209" x="5006975" y="4879975"/>
          <p14:tracePt t="572566" x="4999038" y="4879975"/>
          <p14:tracePt t="572822" x="4991100" y="4879975"/>
          <p14:tracePt t="572886" x="4975225" y="4879975"/>
          <p14:tracePt t="572918" x="4967288" y="4879975"/>
          <p14:tracePt t="572926" x="4959350" y="4879975"/>
          <p14:tracePt t="572934" x="4951413" y="4879975"/>
          <p14:tracePt t="572943" x="4943475" y="4879975"/>
          <p14:tracePt t="572959" x="4927600" y="4879975"/>
          <p14:tracePt t="573006" x="4919663" y="4879975"/>
          <p14:tracePt t="573014" x="4911725" y="4872038"/>
          <p14:tracePt t="573025" x="4895850" y="4872038"/>
          <p14:tracePt t="573030" x="4887913" y="4872038"/>
          <p14:tracePt t="573040" x="4879975" y="4872038"/>
          <p14:tracePt t="577958" x="4872038" y="4872038"/>
          <p14:tracePt t="578150" x="4872038" y="4864100"/>
          <p14:tracePt t="579269" x="4864100" y="4864100"/>
          <p14:tracePt t="579374" x="4856163" y="4856163"/>
          <p14:tracePt t="579414" x="4848225" y="4848225"/>
          <p14:tracePt t="579677" x="4840288" y="4848225"/>
          <p14:tracePt t="579685" x="4840288" y="4840288"/>
          <p14:tracePt t="580030" x="4840288" y="4832350"/>
          <p14:tracePt t="586196" x="4840288" y="4824413"/>
          <p14:tracePt t="586708" x="4840288" y="4816475"/>
          <p14:tracePt t="596875" x="4856163" y="4816475"/>
          <p14:tracePt t="597051" x="4864100" y="4824413"/>
          <p14:tracePt t="597059" x="4872038" y="4824413"/>
          <p14:tracePt t="597075" x="4872038" y="4840288"/>
          <p14:tracePt t="597443" x="4879975" y="4872038"/>
          <p14:tracePt t="597451" x="4911725" y="4911725"/>
          <p14:tracePt t="597460" x="4911725" y="4919663"/>
          <p14:tracePt t="597467" x="4919663" y="4927600"/>
          <p14:tracePt t="597475" x="4919663" y="4935538"/>
          <p14:tracePt t="597483" x="4935538" y="4951413"/>
          <p14:tracePt t="597499" x="4935538" y="4959350"/>
          <p14:tracePt t="597506" x="4935538" y="4967288"/>
          <p14:tracePt t="597531" x="4943475" y="4967288"/>
          <p14:tracePt t="597539" x="4951413" y="4967288"/>
          <p14:tracePt t="597555" x="4951413" y="4959350"/>
          <p14:tracePt t="597562" x="4959350" y="4943475"/>
          <p14:tracePt t="597571" x="4959350" y="4935538"/>
          <p14:tracePt t="597578" x="4959350" y="4927600"/>
          <p14:tracePt t="597586" x="4959350" y="4903788"/>
          <p14:tracePt t="597594" x="4959350" y="4887913"/>
          <p14:tracePt t="597707" x="4951413" y="4887913"/>
          <p14:tracePt t="597747" x="4943475" y="4887913"/>
          <p14:tracePt t="597758" x="4935538" y="4887913"/>
          <p14:tracePt t="597775" x="4919663" y="4887913"/>
          <p14:tracePt t="597795" x="4911725" y="4887913"/>
          <p14:tracePt t="597875" x="4903788" y="4887913"/>
          <p14:tracePt t="598451" x="4895850" y="4887913"/>
          <p14:tracePt t="598467" x="4895850" y="4895850"/>
          <p14:tracePt t="598667" x="4872038" y="4872038"/>
          <p14:tracePt t="598675" x="4856163" y="4848225"/>
          <p14:tracePt t="598683" x="4832350" y="4816475"/>
          <p14:tracePt t="598691" x="4808538" y="4784725"/>
          <p14:tracePt t="598698" x="4768850" y="4760913"/>
          <p14:tracePt t="598707" x="4768850" y="4737100"/>
          <p14:tracePt t="598714" x="4768850" y="4713288"/>
          <p14:tracePt t="598724" x="4768850" y="4689475"/>
          <p14:tracePt t="598730" x="4768850" y="4673600"/>
          <p14:tracePt t="598803" x="4768850" y="4649788"/>
          <p14:tracePt t="598818" x="4768850" y="4633913"/>
          <p14:tracePt t="598826" x="4745038" y="4576763"/>
          <p14:tracePt t="598834" x="4729163" y="4568825"/>
          <p14:tracePt t="598843" x="4729163" y="4560888"/>
          <p14:tracePt t="598875" x="4737100" y="4560888"/>
          <p14:tracePt t="598883" x="4745038" y="4560888"/>
          <p14:tracePt t="598892" x="4768850" y="4560888"/>
          <p14:tracePt t="598907" x="4784725" y="4560888"/>
          <p14:tracePt t="599004" x="4784725" y="4576763"/>
          <p14:tracePt t="599019" x="4784725" y="4584700"/>
          <p14:tracePt t="599226" x="4776788" y="4600575"/>
          <p14:tracePt t="599250" x="4768850" y="4600575"/>
          <p14:tracePt t="599258" x="4760913" y="4608513"/>
          <p14:tracePt t="599283" x="4752975" y="4616450"/>
          <p14:tracePt t="599490" x="4752975" y="4624388"/>
          <p14:tracePt t="599507" x="4752975" y="4633913"/>
          <p14:tracePt t="599514" x="4752975" y="4649788"/>
          <p14:tracePt t="599530" x="4752975" y="4657725"/>
          <p14:tracePt t="599539" x="4752975" y="4673600"/>
          <p14:tracePt t="599546" x="4752975" y="4681538"/>
          <p14:tracePt t="599557" x="4760913" y="4681538"/>
          <p14:tracePt t="599571" x="4760913" y="4689475"/>
          <p14:tracePt t="599578" x="4768850" y="4697413"/>
          <p14:tracePt t="599658" x="4776788" y="4697413"/>
          <p14:tracePt t="599666" x="4776788" y="4705350"/>
          <p14:tracePt t="599675" x="4784725" y="4705350"/>
          <p14:tracePt t="599691" x="4784725" y="4713288"/>
          <p14:tracePt t="599707" x="4792663" y="4713288"/>
          <p14:tracePt t="599714" x="4792663" y="4729163"/>
          <p14:tracePt t="599724" x="4792663" y="4737100"/>
          <p14:tracePt t="599740" x="4800600" y="4745038"/>
          <p14:tracePt t="599746" x="4816475" y="4760913"/>
          <p14:tracePt t="599757" x="4840288" y="4760913"/>
          <p14:tracePt t="599771" x="4848225" y="4760913"/>
          <p14:tracePt t="600035" x="4840288" y="4768850"/>
          <p14:tracePt t="600050" x="4840288" y="4784725"/>
          <p14:tracePt t="600058" x="4840288" y="4800600"/>
          <p14:tracePt t="600090" x="4848225" y="4816475"/>
          <p14:tracePt t="600106" x="4848225" y="4832350"/>
          <p14:tracePt t="600114" x="4856163" y="4840288"/>
          <p14:tracePt t="600130" x="4872038" y="4864100"/>
          <p14:tracePt t="600139" x="4872038" y="4879975"/>
          <p14:tracePt t="600146" x="4879975" y="4903788"/>
          <p14:tracePt t="600155" x="4879975" y="4911725"/>
          <p14:tracePt t="600162" x="4879975" y="4919663"/>
          <p14:tracePt t="600175" x="4879975" y="4935538"/>
          <p14:tracePt t="600178" x="4879975" y="4943475"/>
          <p14:tracePt t="600194" x="4879975" y="4951413"/>
          <p14:tracePt t="600234" x="4879975" y="4959350"/>
          <p14:tracePt t="600250" x="4879975" y="4976813"/>
          <p14:tracePt t="600266" x="4879975" y="4984750"/>
          <p14:tracePt t="600274" x="4879975" y="4992688"/>
          <p14:tracePt t="600282" x="4879975" y="5008563"/>
          <p14:tracePt t="600306" x="4887913" y="5008563"/>
          <p14:tracePt t="600346" x="4895850" y="5016500"/>
          <p14:tracePt t="600371" x="4903788" y="5016500"/>
          <p14:tracePt t="600466" x="4919663" y="5016500"/>
          <p14:tracePt t="600554" x="4927600" y="5000625"/>
          <p14:tracePt t="600602" x="4935538" y="5000625"/>
          <p14:tracePt t="600626" x="4951413" y="5000625"/>
          <p14:tracePt t="600859" x="4951413" y="4984750"/>
          <p14:tracePt t="600866" x="4951413" y="4976813"/>
          <p14:tracePt t="600987" x="4951413" y="4967288"/>
          <p14:tracePt t="601002" x="4951413" y="4943475"/>
          <p14:tracePt t="601019" x="4951413" y="4927600"/>
          <p14:tracePt t="601034" x="4935538" y="4919663"/>
          <p14:tracePt t="601043" x="4935538" y="4911725"/>
          <p14:tracePt t="601050" x="4927600" y="4911725"/>
          <p14:tracePt t="601066" x="4911725" y="4911725"/>
          <p14:tracePt t="601082" x="4903788" y="4911725"/>
          <p14:tracePt t="601090" x="4895850" y="4911725"/>
          <p14:tracePt t="601098" x="4879975" y="4911725"/>
          <p14:tracePt t="601107" x="4864100" y="4911725"/>
          <p14:tracePt t="601114" x="4848225" y="4911725"/>
          <p14:tracePt t="601124" x="4824413" y="4911725"/>
          <p14:tracePt t="601130" x="4816475" y="4911725"/>
          <p14:tracePt t="601140" x="4792663" y="4911725"/>
          <p14:tracePt t="601159" x="4776788" y="4919663"/>
          <p14:tracePt t="601282" x="4768850" y="4919663"/>
          <p14:tracePt t="601379" x="4760913" y="4919663"/>
          <p14:tracePt t="601394" x="4752975" y="4919663"/>
          <p14:tracePt t="601418" x="4745038" y="4919663"/>
          <p14:tracePt t="601443" x="4729163" y="4919663"/>
          <p14:tracePt t="601498" x="4721225" y="4919663"/>
          <p14:tracePt t="601514" x="4713288" y="4919663"/>
          <p14:tracePt t="601530" x="4695825" y="4919663"/>
          <p14:tracePt t="601554" x="4687888" y="4919663"/>
          <p14:tracePt t="601602" x="4679950" y="4919663"/>
          <p14:tracePt t="601610" x="4672013" y="4919663"/>
          <p14:tracePt t="601626" x="4664075" y="4911725"/>
          <p14:tracePt t="601650" x="4656138" y="4911725"/>
          <p14:tracePt t="601659" x="4648200" y="4911725"/>
          <p14:tracePt t="602234" x="4656138" y="4911725"/>
          <p14:tracePt t="602250" x="4664075" y="4911725"/>
          <p14:tracePt t="602274" x="4679950" y="4903788"/>
          <p14:tracePt t="602282" x="4687888" y="4895850"/>
          <p14:tracePt t="602290" x="4695825" y="4895850"/>
          <p14:tracePt t="602298" x="4705350" y="4895850"/>
          <p14:tracePt t="602307" x="4713288" y="4895850"/>
          <p14:tracePt t="602314" x="4737100" y="4895850"/>
          <p14:tracePt t="602324" x="4752975" y="4903788"/>
          <p14:tracePt t="602330" x="4776788" y="4911725"/>
          <p14:tracePt t="602340" x="4800600" y="4911725"/>
          <p14:tracePt t="602346" x="4824413" y="4927600"/>
          <p14:tracePt t="602355" x="4872038" y="4927600"/>
          <p14:tracePt t="602362" x="4911725" y="4927600"/>
          <p14:tracePt t="602371" x="4951413" y="4943475"/>
          <p14:tracePt t="602378" x="4999038" y="4943475"/>
          <p14:tracePt t="602386" x="5056188" y="4951413"/>
          <p14:tracePt t="602394" x="5072063" y="4951413"/>
          <p14:tracePt t="602402" x="5095875" y="4951413"/>
          <p14:tracePt t="602410" x="5119688" y="4951413"/>
          <p14:tracePt t="602418" x="5135563" y="4951413"/>
          <p14:tracePt t="602426" x="5159375" y="4951413"/>
          <p14:tracePt t="602434" x="5183188" y="4951413"/>
          <p14:tracePt t="602443" x="5199063" y="4951413"/>
          <p14:tracePt t="602450" x="5214938" y="4951413"/>
          <p14:tracePt t="602459" x="5254625" y="4951413"/>
          <p14:tracePt t="602466" x="5262563" y="4951413"/>
          <p14:tracePt t="602476" x="5270500" y="4951413"/>
          <p14:tracePt t="603258" x="5262563" y="4951413"/>
          <p14:tracePt t="603282" x="5246688" y="4959350"/>
          <p14:tracePt t="603290" x="5238750" y="4967288"/>
          <p14:tracePt t="603298" x="5230813" y="4967288"/>
          <p14:tracePt t="603306" x="5222875" y="4967288"/>
          <p14:tracePt t="603314" x="5214938" y="4967288"/>
          <p14:tracePt t="603324" x="5199063" y="4967288"/>
          <p14:tracePt t="603330" x="5175250" y="4976813"/>
          <p14:tracePt t="603340" x="5167313" y="4976813"/>
          <p14:tracePt t="603346" x="5159375" y="4976813"/>
          <p14:tracePt t="603362" x="5143500" y="4976813"/>
          <p14:tracePt t="603370" x="5135563" y="4976813"/>
          <p14:tracePt t="603378" x="5127625" y="4976813"/>
          <p14:tracePt t="603402" x="5111750" y="4976813"/>
          <p14:tracePt t="603418" x="5111750" y="4984750"/>
          <p14:tracePt t="603442" x="5103813" y="4992688"/>
          <p14:tracePt t="603450" x="5087938" y="4992688"/>
          <p14:tracePt t="603458" x="5064125" y="4992688"/>
          <p14:tracePt t="603466" x="5046663" y="4992688"/>
          <p14:tracePt t="603474" x="5022850" y="4992688"/>
          <p14:tracePt t="603482" x="4999038" y="4992688"/>
          <p14:tracePt t="603490" x="4991100" y="4992688"/>
          <p14:tracePt t="603618" x="4975225" y="4992688"/>
          <p14:tracePt t="603626" x="4967288" y="5000625"/>
          <p14:tracePt t="603650" x="4959350" y="5016500"/>
          <p14:tracePt t="603682" x="4959350" y="5024438"/>
          <p14:tracePt t="603930" x="4959350" y="5048250"/>
          <p14:tracePt t="603941" x="4959350" y="5056188"/>
          <p14:tracePt t="603946" x="4959350" y="5080000"/>
          <p14:tracePt t="603954" x="4959350" y="5087938"/>
          <p14:tracePt t="603961" x="4959350" y="5103813"/>
          <p14:tracePt t="603970" x="4959350" y="5111750"/>
          <p14:tracePt t="603977" x="4959350" y="5119688"/>
          <p14:tracePt t="603985" x="4951413" y="5143500"/>
          <p14:tracePt t="603993" x="4943475" y="5143500"/>
          <p14:tracePt t="604298" x="4943475" y="5151438"/>
          <p14:tracePt t="604330" x="4951413" y="5151438"/>
          <p14:tracePt t="604371" x="4959350" y="5151438"/>
          <p14:tracePt t="604394" x="4975225" y="5151438"/>
          <p14:tracePt t="604426" x="4983163" y="5151438"/>
          <p14:tracePt t="604522" x="4991100" y="5151438"/>
          <p14:tracePt t="604618" x="5006975" y="5143500"/>
          <p14:tracePt t="604626" x="5014913" y="5135563"/>
          <p14:tracePt t="604634" x="5022850" y="5135563"/>
          <p14:tracePt t="604643" x="5030788" y="5135563"/>
          <p14:tracePt t="604650" x="5038725" y="5135563"/>
          <p14:tracePt t="604666" x="5056188" y="5135563"/>
          <p14:tracePt t="604722" x="5064125" y="5135563"/>
          <p14:tracePt t="604739" x="5080000" y="5127625"/>
          <p14:tracePt t="604746" x="5087938" y="5127625"/>
          <p14:tracePt t="604755" x="5103813" y="5127625"/>
          <p14:tracePt t="604762" x="5111750" y="5127625"/>
          <p14:tracePt t="604770" x="5119688" y="5127625"/>
          <p14:tracePt t="604786" x="5127625" y="5127625"/>
          <p14:tracePt t="604858" x="5127625" y="5119688"/>
          <p14:tracePt t="604988" x="5135563" y="5119688"/>
          <p14:tracePt t="605002" x="5143500" y="5119688"/>
          <p14:tracePt t="605026" x="5151438" y="5119688"/>
          <p14:tracePt t="605050" x="5167313" y="5119688"/>
          <p14:tracePt t="605057" x="5175250" y="5119688"/>
          <p14:tracePt t="605065" x="5183188" y="5119688"/>
          <p14:tracePt t="605074" x="5199063" y="5119688"/>
          <p14:tracePt t="605081" x="5207000" y="5119688"/>
          <p14:tracePt t="605090" x="5214938" y="5119688"/>
          <p14:tracePt t="605097" x="5222875" y="5119688"/>
          <p14:tracePt t="605106" x="5238750" y="5119688"/>
          <p14:tracePt t="605113" x="5246688" y="5119688"/>
          <p14:tracePt t="605123" x="5254625" y="5119688"/>
          <p14:tracePt t="605139" x="5262563" y="5119688"/>
          <p14:tracePt t="605145" x="5270500" y="5111750"/>
          <p14:tracePt t="605154" x="5278438" y="5103813"/>
          <p14:tracePt t="605169" x="5286375" y="5103813"/>
          <p14:tracePt t="605193" x="5294313" y="5103813"/>
          <p14:tracePt t="605226" x="5302250" y="5103813"/>
          <p14:tracePt t="605258" x="5310188" y="5103813"/>
          <p14:tracePt t="605265" x="5318125" y="5111750"/>
          <p14:tracePt t="605274" x="5326063" y="5111750"/>
          <p14:tracePt t="605282" x="5334000" y="5111750"/>
          <p14:tracePt t="605290" x="5341938" y="5111750"/>
          <p14:tracePt t="605298" x="5365750" y="5127625"/>
          <p14:tracePt t="605314" x="5373688" y="5127625"/>
          <p14:tracePt t="605330" x="5389563" y="5127625"/>
          <p14:tracePt t="605346" x="5397500" y="5127625"/>
          <p14:tracePt t="606002" x="5397500" y="5143500"/>
          <p14:tracePt t="606042" x="5381625" y="5151438"/>
          <p14:tracePt t="606834" x="5389563" y="5151438"/>
          <p14:tracePt t="606849" x="5397500" y="5151438"/>
          <p14:tracePt t="606858" x="5414963" y="5151438"/>
          <p14:tracePt t="606865" x="5430838" y="5151438"/>
          <p14:tracePt t="606874" x="5438775" y="5151438"/>
          <p14:tracePt t="606881" x="5454650" y="5159375"/>
          <p14:tracePt t="606890" x="5462588" y="5167313"/>
          <p14:tracePt t="607098" x="5470525" y="5167313"/>
          <p14:tracePt t="607114" x="5478463" y="5167313"/>
          <p14:tracePt t="607130" x="5494338" y="5167313"/>
          <p14:tracePt t="607145" x="5502275" y="5167313"/>
          <p14:tracePt t="608514" x="5502275" y="5159375"/>
          <p14:tracePt t="608689" x="5502275" y="5151438"/>
          <p14:tracePt t="609105" x="5510213" y="5151438"/>
          <p14:tracePt t="609122" x="5518150" y="5151438"/>
          <p14:tracePt t="609145" x="5534025" y="5151438"/>
          <p14:tracePt t="609161" x="5541963" y="5151438"/>
          <p14:tracePt t="609169" x="5557838" y="5151438"/>
          <p14:tracePt t="609177" x="5573713" y="5143500"/>
          <p14:tracePt t="609185" x="5589588" y="5143500"/>
          <p14:tracePt t="609193" x="5613400" y="5143500"/>
          <p14:tracePt t="609201" x="5621338" y="5143500"/>
          <p14:tracePt t="609209" x="5629275" y="5127625"/>
          <p14:tracePt t="609217" x="5653088" y="5127625"/>
          <p14:tracePt t="609226" x="5668963" y="5127625"/>
          <p14:tracePt t="609289" x="5676900" y="5127625"/>
          <p14:tracePt t="609297" x="5684838" y="5127625"/>
          <p14:tracePt t="609306" x="5692775" y="5119688"/>
          <p14:tracePt t="609313" x="5716588" y="5119688"/>
          <p14:tracePt t="609324" x="5732463" y="5119688"/>
          <p14:tracePt t="609329" x="5765800" y="5119688"/>
          <p14:tracePt t="609338" x="5781675" y="5119688"/>
          <p14:tracePt t="609345" x="5805488" y="5119688"/>
          <p14:tracePt t="609354" x="5829300" y="5119688"/>
          <p14:tracePt t="609361" x="5837238" y="5119688"/>
          <p14:tracePt t="609369" x="5845175" y="5119688"/>
          <p14:tracePt t="610265" x="5829300" y="5111750"/>
          <p14:tracePt t="610280" x="5821363" y="5095875"/>
          <p14:tracePt t="610369" x="5813425" y="5095875"/>
          <p14:tracePt t="610377" x="5805488" y="5095875"/>
          <p14:tracePt t="610393" x="5781675" y="5095875"/>
          <p14:tracePt t="610409" x="5765800" y="5095875"/>
          <p14:tracePt t="610417" x="5757863" y="5095875"/>
          <p14:tracePt t="610497" x="5749925" y="5087938"/>
          <p14:tracePt t="610506" x="5740400" y="5087938"/>
          <p14:tracePt t="610513" x="5724525" y="5087938"/>
          <p14:tracePt t="610523" x="5716588" y="5087938"/>
          <p14:tracePt t="610529" x="5692775" y="5087938"/>
          <p14:tracePt t="610538" x="5668963" y="5087938"/>
          <p14:tracePt t="610545" x="5645150" y="5087938"/>
          <p14:tracePt t="610554" x="5621338" y="5087938"/>
          <p14:tracePt t="610569" x="5613400" y="5087938"/>
          <p14:tracePt t="610609" x="5605463" y="5087938"/>
          <p14:tracePt t="610617" x="5589588" y="5087938"/>
          <p14:tracePt t="610625" x="5565775" y="5087938"/>
          <p14:tracePt t="610633" x="5557838" y="5087938"/>
          <p14:tracePt t="610642" x="5518150" y="5087938"/>
          <p14:tracePt t="610649" x="5478463" y="5087938"/>
          <p14:tracePt t="610657" x="5414963" y="5087938"/>
          <p14:tracePt t="610665" x="5365750" y="5087938"/>
          <p14:tracePt t="610674" x="5357813" y="5087938"/>
          <p14:tracePt t="610681" x="5349875" y="5087938"/>
          <p14:tracePt t="610713" x="5334000" y="5087938"/>
          <p14:tracePt t="610723" x="5326063" y="5087938"/>
          <p14:tracePt t="610729" x="5302250" y="5087938"/>
          <p14:tracePt t="610738" x="5270500" y="5087938"/>
          <p14:tracePt t="610745" x="5214938" y="5087938"/>
          <p14:tracePt t="610754" x="5159375" y="5080000"/>
          <p14:tracePt t="610761" x="5111750" y="5072063"/>
          <p14:tracePt t="610769" x="5072063" y="5056188"/>
          <p14:tracePt t="610777" x="5056188" y="5056188"/>
          <p14:tracePt t="610785" x="5046663" y="5056188"/>
          <p14:tracePt t="610841" x="5038725" y="5056188"/>
          <p14:tracePt t="610858" x="5030788" y="5040313"/>
          <p14:tracePt t="610874" x="5014913" y="5032375"/>
          <p14:tracePt t="610890" x="5006975" y="5024438"/>
          <p14:tracePt t="610897" x="4999038" y="5016500"/>
          <p14:tracePt t="610923" x="4999038" y="5008563"/>
          <p14:tracePt t="610952" x="4999038" y="5000625"/>
          <p14:tracePt t="610968" x="4991100" y="5000625"/>
          <p14:tracePt t="610984" x="4991100" y="4984750"/>
          <p14:tracePt t="610992" x="4983163" y="4976813"/>
          <p14:tracePt t="611000" x="4975225" y="4976813"/>
          <p14:tracePt t="611008" x="4959350" y="4967288"/>
          <p14:tracePt t="611016" x="4943475" y="4959350"/>
          <p14:tracePt t="611025" x="4935538" y="4951413"/>
          <p14:tracePt t="611032" x="4927600" y="4943475"/>
          <p14:tracePt t="611057" x="4927600" y="4935538"/>
          <p14:tracePt t="611073" x="4927600" y="4927600"/>
          <p14:tracePt t="611080" x="4927600" y="4919663"/>
          <p14:tracePt t="611089" x="4927600" y="4911725"/>
          <p14:tracePt t="611096" x="4927600" y="4895850"/>
          <p14:tracePt t="611105" x="4927600" y="4879975"/>
          <p14:tracePt t="611128" x="4927600" y="4864100"/>
          <p14:tracePt t="611144" x="4927600" y="4856163"/>
          <p14:tracePt t="611152" x="4927600" y="4848225"/>
          <p14:tracePt t="611173" x="4927600" y="4824413"/>
          <p14:tracePt t="611176" x="4927600" y="4808538"/>
          <p14:tracePt t="611184" x="4919663" y="4792663"/>
          <p14:tracePt t="611240" x="4911725" y="4792663"/>
          <p14:tracePt t="611785" x="4911725" y="4776788"/>
          <p14:tracePt t="611825" x="4911725" y="4768850"/>
          <p14:tracePt t="612017" x="4911725" y="4784725"/>
          <p14:tracePt t="612025" x="4911725" y="4792663"/>
          <p14:tracePt t="612033" x="4911725" y="4800600"/>
          <p14:tracePt t="612041" x="4911725" y="4808538"/>
          <p14:tracePt t="612048" x="4911725" y="4832350"/>
          <p14:tracePt t="612057" x="4911725" y="4848225"/>
          <p14:tracePt t="612064" x="4911725" y="4856163"/>
          <p14:tracePt t="612080" x="4911725" y="4864100"/>
          <p14:tracePt t="612354" x="4911725" y="4872038"/>
          <p14:tracePt t="612465" x="4919663" y="4872038"/>
          <p14:tracePt t="612505" x="4927600" y="4872038"/>
          <p14:tracePt t="612523" x="4935538" y="4872038"/>
          <p14:tracePt t="612529" x="4943475" y="4887913"/>
          <p14:tracePt t="612538" x="4959350" y="4895850"/>
          <p14:tracePt t="612545" x="4967288" y="4935538"/>
          <p14:tracePt t="612553" x="4967288" y="4959350"/>
          <p14:tracePt t="612561" x="4983163" y="4976813"/>
          <p14:tracePt t="612569" x="4983163" y="4992688"/>
          <p14:tracePt t="612577" x="4991100" y="5000625"/>
          <p14:tracePt t="612584" x="4999038" y="5008563"/>
          <p14:tracePt t="612601" x="5014913" y="5016500"/>
          <p14:tracePt t="612745" x="5014913" y="5032375"/>
          <p14:tracePt t="613129" x="5006975" y="5032375"/>
          <p14:tracePt t="613809" x="4999038" y="5040313"/>
          <p14:tracePt t="613817" x="4999038" y="5048250"/>
          <p14:tracePt t="613825" x="4999038" y="5064125"/>
          <p14:tracePt t="613833" x="4999038" y="5072063"/>
          <p14:tracePt t="613841" x="5014913" y="5080000"/>
          <p14:tracePt t="613848" x="5022850" y="5087938"/>
          <p14:tracePt t="613865" x="5030788" y="5095875"/>
          <p14:tracePt t="614024" x="5038725" y="5095875"/>
          <p14:tracePt t="614041" x="5046663" y="5095875"/>
          <p14:tracePt t="614048" x="5064125" y="5095875"/>
          <p14:tracePt t="614056" x="5087938" y="5095875"/>
          <p14:tracePt t="614064" x="5095875" y="5095875"/>
          <p14:tracePt t="614073" x="5111750" y="5095875"/>
          <p14:tracePt t="614080" x="5127625" y="5095875"/>
          <p14:tracePt t="614089" x="5143500" y="5095875"/>
          <p14:tracePt t="614096" x="5151438" y="5095875"/>
          <p14:tracePt t="614105" x="5159375" y="5095875"/>
          <p14:tracePt t="614112" x="5167313" y="5095875"/>
          <p14:tracePt t="614121" x="5183188" y="5095875"/>
          <p14:tracePt t="614136" x="5199063" y="5095875"/>
          <p14:tracePt t="614176" x="5214938" y="5095875"/>
          <p14:tracePt t="614521" x="5222875" y="5095875"/>
          <p14:tracePt t="614528" x="5230813" y="5095875"/>
          <p14:tracePt t="614544" x="5246688" y="5095875"/>
          <p14:tracePt t="614552" x="5254625" y="5095875"/>
          <p14:tracePt t="614560" x="5262563" y="5095875"/>
          <p14:tracePt t="614568" x="5270500" y="5095875"/>
          <p14:tracePt t="614576" x="5310188" y="5095875"/>
          <p14:tracePt t="614584" x="5326063" y="5095875"/>
          <p14:tracePt t="614593" x="5349875" y="5095875"/>
          <p14:tracePt t="614600" x="5357813" y="5095875"/>
          <p14:tracePt t="614609" x="5381625" y="5095875"/>
          <p14:tracePt t="614616" x="5389563" y="5095875"/>
          <p14:tracePt t="614624" x="5407025" y="5095875"/>
          <p14:tracePt t="614632" x="5414963" y="5095875"/>
          <p14:tracePt t="614641" x="5422900" y="5095875"/>
          <p14:tracePt t="614648" x="5446713" y="5095875"/>
          <p14:tracePt t="614657" x="5470525" y="5095875"/>
          <p14:tracePt t="614664" x="5478463" y="5095875"/>
          <p14:tracePt t="614674" x="5518150" y="5095875"/>
          <p14:tracePt t="614680" x="5581650" y="5095875"/>
          <p14:tracePt t="614689" x="5629275" y="5095875"/>
          <p14:tracePt t="614696" x="5692775" y="5095875"/>
          <p14:tracePt t="614707" x="5732463" y="5095875"/>
          <p14:tracePt t="614713" x="5781675" y="5095875"/>
          <p14:tracePt t="614721" x="5821363" y="5095875"/>
          <p14:tracePt t="614728" x="5845175" y="5095875"/>
          <p14:tracePt t="614737" x="5853113" y="5095875"/>
          <p14:tracePt t="615512" x="5868988" y="5095875"/>
          <p14:tracePt t="615528" x="5876925" y="5095875"/>
          <p14:tracePt t="615544" x="5884863" y="5095875"/>
          <p14:tracePt t="615560" x="5900738" y="5103813"/>
          <p14:tracePt t="615954" x="5892800" y="5103813"/>
          <p14:tracePt t="615960" x="5884863" y="5103813"/>
          <p14:tracePt t="615968" x="5861050" y="5119688"/>
          <p14:tracePt t="615976" x="5837238" y="5119688"/>
          <p14:tracePt t="615984" x="5813425" y="5119688"/>
          <p14:tracePt t="615993" x="5789613" y="5119688"/>
          <p14:tracePt t="616000" x="5765800" y="5119688"/>
          <p14:tracePt t="616009" x="5740400" y="5119688"/>
          <p14:tracePt t="616016" x="5732463" y="5119688"/>
          <p14:tracePt t="616104" x="5716588" y="5119688"/>
          <p14:tracePt t="616328" x="5724525" y="5119688"/>
          <p14:tracePt t="616344" x="5732463" y="5119688"/>
          <p14:tracePt t="616352" x="5740400" y="5119688"/>
          <p14:tracePt t="616360" x="5749925" y="5119688"/>
          <p14:tracePt t="616368" x="5765800" y="5119688"/>
          <p14:tracePt t="616376" x="5773738" y="5119688"/>
          <p14:tracePt t="616400" x="5781675" y="5119688"/>
          <p14:tracePt t="616441" x="5797550" y="5119688"/>
          <p14:tracePt t="616448" x="5805488" y="5127625"/>
          <p14:tracePt t="616464" x="5813425" y="5127625"/>
          <p14:tracePt t="616474" x="5829300" y="5127625"/>
          <p14:tracePt t="616489" x="5837238" y="5143500"/>
          <p14:tracePt t="616784" x="5845175" y="5143500"/>
          <p14:tracePt t="616792" x="5845175" y="5151438"/>
          <p14:tracePt t="616800" x="5853113" y="5159375"/>
          <p14:tracePt t="616808" x="5868988" y="5175250"/>
          <p14:tracePt t="616816" x="5884863" y="5191125"/>
          <p14:tracePt t="616824" x="5900738" y="5199063"/>
          <p14:tracePt t="616832" x="5908675" y="5214938"/>
          <p14:tracePt t="616840" x="5924550" y="5238750"/>
          <p14:tracePt t="616848" x="5932488" y="5262563"/>
          <p14:tracePt t="616857" x="5940425" y="5286375"/>
          <p14:tracePt t="616874" x="5948363" y="5294313"/>
          <p14:tracePt t="616880" x="5956300" y="5310188"/>
          <p14:tracePt t="616889" x="5964238" y="5319713"/>
          <p14:tracePt t="616905" x="5964238" y="5327650"/>
          <p14:tracePt t="616912" x="5972175" y="5335588"/>
          <p14:tracePt t="616944" x="5972175" y="5351463"/>
          <p14:tracePt t="616960" x="5972175" y="5359400"/>
          <p14:tracePt t="616968" x="5988050" y="5367338"/>
          <p14:tracePt t="616976" x="5988050" y="5383213"/>
          <p14:tracePt t="616984" x="5988050" y="5391150"/>
          <p14:tracePt t="617000" x="5988050" y="5399088"/>
          <p14:tracePt t="617016" x="5988050" y="5414963"/>
          <p14:tracePt t="617024" x="5988050" y="5422900"/>
          <p14:tracePt t="617040" x="5988050" y="5430838"/>
          <p14:tracePt t="617048" x="5988050" y="5454650"/>
          <p14:tracePt t="617057" x="5995988" y="5462588"/>
          <p14:tracePt t="617064" x="5995988" y="5510213"/>
          <p14:tracePt t="617073" x="6003925" y="5526088"/>
          <p14:tracePt t="617080" x="6011863" y="5541963"/>
          <p14:tracePt t="617089" x="6011863" y="5549900"/>
          <p14:tracePt t="617096" x="6011863" y="5557838"/>
          <p14:tracePt t="617105" x="6011863" y="5581650"/>
          <p14:tracePt t="617112" x="6019800" y="5581650"/>
          <p14:tracePt t="617120" x="6019800" y="5605463"/>
          <p14:tracePt t="617128" x="6019800" y="5613400"/>
          <p14:tracePt t="617136" x="6019800" y="5621338"/>
          <p14:tracePt t="617144" x="6019800" y="5629275"/>
          <p14:tracePt t="617152" x="6027738" y="5637213"/>
          <p14:tracePt t="617173" x="6027738" y="5645150"/>
          <p14:tracePt t="617192" x="6027738" y="5653088"/>
          <p14:tracePt t="617216" x="6027738" y="5662613"/>
          <p14:tracePt t="617248" x="6027738" y="5686425"/>
          <p14:tracePt t="617256" x="6027738" y="5710238"/>
          <p14:tracePt t="617264" x="6027738" y="5718175"/>
          <p14:tracePt t="617280" x="6027738" y="5734050"/>
          <p14:tracePt t="617289" x="6027738" y="5741988"/>
          <p14:tracePt t="617305" x="6027738" y="5749925"/>
          <p14:tracePt t="617360" x="6027738" y="5765800"/>
          <p14:tracePt t="617368" x="6035675" y="5765800"/>
          <p14:tracePt t="617377" x="6035675" y="5773738"/>
          <p14:tracePt t="617408" x="6035675" y="5781675"/>
          <p14:tracePt t="617432" x="6035675" y="5789613"/>
          <p14:tracePt t="617488" x="6035675" y="5797550"/>
          <p14:tracePt t="617584" x="6043613" y="5805488"/>
          <p14:tracePt t="617592" x="6059488" y="5813425"/>
          <p14:tracePt t="617600" x="6075363" y="5829300"/>
          <p14:tracePt t="617609" x="6100763" y="5837238"/>
          <p14:tracePt t="617616" x="6124575" y="5853113"/>
          <p14:tracePt t="617624" x="6132513" y="5861050"/>
          <p14:tracePt t="617632" x="6140450" y="5861050"/>
          <p14:tracePt t="617640" x="6148388" y="5868988"/>
          <p14:tracePt t="617657" x="6156325" y="5868988"/>
          <p14:tracePt t="617674" x="6164263" y="5868988"/>
          <p14:tracePt t="617690" x="6180138" y="5868988"/>
          <p14:tracePt t="617696" x="6188075" y="5868988"/>
          <p14:tracePt t="617707" x="6196013" y="5868988"/>
          <p14:tracePt t="617721" x="6211888" y="5868988"/>
          <p14:tracePt t="617728" x="6235700" y="5868988"/>
          <p14:tracePt t="617736" x="6243638" y="5868988"/>
          <p14:tracePt t="617744" x="6251575" y="5868988"/>
          <p14:tracePt t="617752" x="6275388" y="5868988"/>
          <p14:tracePt t="617760" x="6299200" y="5868988"/>
          <p14:tracePt t="617768" x="6323013" y="5868988"/>
          <p14:tracePt t="617776" x="6338888" y="5868988"/>
          <p14:tracePt t="617784" x="6354763" y="5868988"/>
          <p14:tracePt t="617792" x="6370638" y="5868988"/>
          <p14:tracePt t="617831" x="6370638" y="5876925"/>
          <p14:tracePt t="617873" x="6370638" y="5884863"/>
          <p14:tracePt t="618043" x="6354763" y="5884863"/>
          <p14:tracePt t="618048" x="6346825" y="5884863"/>
          <p14:tracePt t="618056" x="6338888" y="5884863"/>
          <p14:tracePt t="618063" x="6323013" y="5884863"/>
          <p14:tracePt t="618073" x="6299200" y="5884863"/>
          <p14:tracePt t="618079" x="6275388" y="5884863"/>
          <p14:tracePt t="618088" x="6251575" y="5884863"/>
          <p14:tracePt t="618095" x="6243638" y="5884863"/>
          <p14:tracePt t="618104" x="6235700" y="5884863"/>
          <p14:tracePt t="618111" x="6219825" y="5884863"/>
          <p14:tracePt t="618120" x="6211888" y="5884863"/>
          <p14:tracePt t="618127" x="6203950" y="5884863"/>
          <p14:tracePt t="618135" x="6180138" y="5884863"/>
          <p14:tracePt t="618151" x="6172200" y="5884863"/>
          <p14:tracePt t="618159" x="6148388" y="5884863"/>
          <p14:tracePt t="618174" x="6132513" y="5884863"/>
          <p14:tracePt t="618177" x="6124575" y="5884863"/>
          <p14:tracePt t="618183" x="6116638" y="5884863"/>
          <p14:tracePt t="618192" x="6100763" y="5884863"/>
          <p14:tracePt t="618199" x="6075363" y="5884863"/>
          <p14:tracePt t="618208" x="6051550" y="5884863"/>
          <p14:tracePt t="618215" x="6043613" y="5884863"/>
          <p14:tracePt t="618400" x="6035675" y="5884863"/>
          <p14:tracePt t="618416" x="6027738" y="5884863"/>
          <p14:tracePt t="618432" x="6011863" y="5884863"/>
          <p14:tracePt t="618448" x="6003925" y="5884863"/>
          <p14:tracePt t="618648" x="6027738" y="5884863"/>
          <p14:tracePt t="618658" x="6043613" y="5884863"/>
          <p14:tracePt t="618664" x="6067425" y="5884863"/>
          <p14:tracePt t="618675" x="6108700" y="5884863"/>
          <p14:tracePt t="618679" x="6148388" y="5884863"/>
          <p14:tracePt t="618689" x="6172200" y="5884863"/>
          <p14:tracePt t="618695" x="6196013" y="5884863"/>
          <p14:tracePt t="618704" x="6219825" y="5884863"/>
          <p14:tracePt t="618719" x="6227763" y="5884863"/>
          <p14:tracePt t="618727" x="6243638" y="5884863"/>
          <p14:tracePt t="618816" x="6251575" y="5884863"/>
          <p14:tracePt t="618848" x="6259513" y="5884863"/>
          <p14:tracePt t="619539" x="6251575" y="5876925"/>
          <p14:tracePt t="619576" x="6251575" y="5868988"/>
          <p14:tracePt t="619584" x="6243638" y="5868988"/>
          <p14:tracePt t="619592" x="6235700" y="5861050"/>
          <p14:tracePt t="619608" x="6227763" y="5853113"/>
          <p14:tracePt t="619616" x="6219825" y="5853113"/>
          <p14:tracePt t="619648" x="6211888" y="5853113"/>
          <p14:tracePt t="620104" x="6196013" y="5853113"/>
          <p14:tracePt t="620111" x="6188075" y="5837238"/>
          <p14:tracePt t="620128" x="6180138" y="5829300"/>
          <p14:tracePt t="620136" x="6164263" y="5829300"/>
          <p14:tracePt t="620144" x="6156325" y="5821363"/>
          <p14:tracePt t="620168" x="6132513" y="5821363"/>
          <p14:tracePt t="620176" x="6116638" y="5813425"/>
          <p14:tracePt t="620183" x="6108700" y="5805488"/>
          <p14:tracePt t="620192" x="6100763" y="5805488"/>
          <p14:tracePt t="620199" x="6083300" y="5797550"/>
          <p14:tracePt t="620208" x="6059488" y="5797550"/>
          <p14:tracePt t="620215" x="6035675" y="5781675"/>
          <p14:tracePt t="620224" x="6011863" y="5765800"/>
          <p14:tracePt t="620231" x="5988050" y="5757863"/>
          <p14:tracePt t="620239" x="5916613" y="5741988"/>
          <p14:tracePt t="620247" x="5876925" y="5726113"/>
          <p14:tracePt t="620256" x="5813425" y="5702300"/>
          <p14:tracePt t="620263" x="5773738" y="5678488"/>
          <p14:tracePt t="620273" x="5716588" y="5662613"/>
          <p14:tracePt t="620279" x="5668963" y="5629275"/>
          <p14:tracePt t="620289" x="5637213" y="5613400"/>
          <p14:tracePt t="620295" x="5589588" y="5581650"/>
          <p14:tracePt t="620304" x="5573713" y="5573713"/>
          <p14:tracePt t="620311" x="5549900" y="5565775"/>
          <p14:tracePt t="620319" x="5541963" y="5557838"/>
          <p14:tracePt t="620327" x="5518150" y="5557838"/>
          <p14:tracePt t="620335" x="5502275" y="5541963"/>
          <p14:tracePt t="620343" x="5478463" y="5534025"/>
          <p14:tracePt t="620351" x="5454650" y="5518150"/>
          <p14:tracePt t="620359" x="5422900" y="5502275"/>
          <p14:tracePt t="620367" x="5397500" y="5494338"/>
          <p14:tracePt t="620375" x="5381625" y="5486400"/>
          <p14:tracePt t="620383" x="5357813" y="5454650"/>
          <p14:tracePt t="620392" x="5326063" y="5446713"/>
          <p14:tracePt t="620399" x="5318125" y="5430838"/>
          <p14:tracePt t="620408" x="5302250" y="5430838"/>
          <p14:tracePt t="620415" x="5286375" y="5422900"/>
          <p14:tracePt t="620424" x="5278438" y="5414963"/>
          <p14:tracePt t="620431" x="5262563" y="5414963"/>
          <p14:tracePt t="620440" x="5254625" y="5407025"/>
          <p14:tracePt t="620447" x="5254625" y="5399088"/>
          <p14:tracePt t="620456" x="5238750" y="5399088"/>
          <p14:tracePt t="620472" x="5222875" y="5383213"/>
          <p14:tracePt t="620495" x="5207000" y="5367338"/>
          <p14:tracePt t="620511" x="5199063" y="5359400"/>
          <p14:tracePt t="620527" x="5191125" y="5351463"/>
          <p14:tracePt t="620535" x="5175250" y="5351463"/>
          <p14:tracePt t="620543" x="5167313" y="5335588"/>
          <p14:tracePt t="620559" x="5151438" y="5327650"/>
          <p14:tracePt t="620567" x="5135563" y="5319713"/>
          <p14:tracePt t="620575" x="5127625" y="5310188"/>
          <p14:tracePt t="620583" x="5103813" y="5294313"/>
          <p14:tracePt t="620592" x="5095875" y="5278438"/>
          <p14:tracePt t="620608" x="5080000" y="5262563"/>
          <p14:tracePt t="620615" x="5072063" y="5254625"/>
          <p14:tracePt t="620624" x="5064125" y="5246688"/>
          <p14:tracePt t="620631" x="5056188" y="5238750"/>
          <p14:tracePt t="620640" x="5046663" y="5230813"/>
          <p14:tracePt t="620647" x="5038725" y="5230813"/>
          <p14:tracePt t="620657" x="5022850" y="5230813"/>
          <p14:tracePt t="620663" x="5014913" y="5222875"/>
          <p14:tracePt t="620679" x="5006975" y="5207000"/>
          <p14:tracePt t="620695" x="4999038" y="5191125"/>
          <p14:tracePt t="620704" x="4991100" y="5191125"/>
          <p14:tracePt t="620711" x="4991100" y="5183188"/>
          <p14:tracePt t="620727" x="4991100" y="5175250"/>
          <p14:tracePt t="620735" x="4983163" y="5175250"/>
          <p14:tracePt t="620743" x="4983163" y="5159375"/>
          <p14:tracePt t="620759" x="4983163" y="5151438"/>
          <p14:tracePt t="620791" x="4983163" y="5135563"/>
          <p14:tracePt t="620808" x="4991100" y="5127625"/>
          <p14:tracePt t="620831" x="4991100" y="5119688"/>
          <p14:tracePt t="620840" x="4999038" y="5111750"/>
          <p14:tracePt t="620847" x="4999038" y="5095875"/>
          <p14:tracePt t="620863" x="4999038" y="5087938"/>
          <p14:tracePt t="620872" x="4999038" y="5080000"/>
          <p14:tracePt t="620889" x="4999038" y="5072063"/>
          <p14:tracePt t="620895" x="5006975" y="5056188"/>
          <p14:tracePt t="620911" x="5006975" y="5032375"/>
          <p14:tracePt t="620919" x="5006975" y="5024438"/>
          <p14:tracePt t="620927" x="5006975" y="5000625"/>
          <p14:tracePt t="620935" x="5006975" y="4992688"/>
          <p14:tracePt t="620951" x="5006975" y="4976813"/>
          <p14:tracePt t="620959" x="5022850" y="4967288"/>
          <p14:tracePt t="620976" x="5022850" y="4959350"/>
          <p14:tracePt t="620992" x="5022850" y="4943475"/>
          <p14:tracePt t="621015" x="5022850" y="4935538"/>
          <p14:tracePt t="621056" x="5006975" y="4927600"/>
          <p14:tracePt t="621079" x="5006975" y="4911725"/>
          <p14:tracePt t="621095" x="4999038" y="4903788"/>
          <p14:tracePt t="621104" x="4991100" y="4903788"/>
          <p14:tracePt t="621119" x="4991100" y="4895850"/>
          <p14:tracePt t="621248" x="4983163" y="4887913"/>
          <p14:tracePt t="621264" x="4975225" y="4887913"/>
          <p14:tracePt t="621275" x="4967288" y="4887913"/>
          <p14:tracePt t="621280" x="4951413" y="4887913"/>
          <p14:tracePt t="621290" x="4943475" y="4887913"/>
          <p14:tracePt t="621295" x="4935538" y="4887913"/>
          <p14:tracePt t="622135" x="4927600" y="4887913"/>
          <p14:tracePt t="622199" x="4927600" y="4895850"/>
          <p14:tracePt t="622215" x="4919663" y="4895850"/>
          <p14:tracePt t="622472" x="4919663" y="4903788"/>
          <p14:tracePt t="622520" x="4919663" y="4911725"/>
          <p14:tracePt t="622583" x="4935538" y="4927600"/>
          <p14:tracePt t="622623" x="4935538" y="4935538"/>
          <p14:tracePt t="622807" x="4935538" y="4943475"/>
          <p14:tracePt t="622823" x="4935538" y="4959350"/>
          <p14:tracePt t="622831" x="4935538" y="4967288"/>
          <p14:tracePt t="622840" x="4935538" y="4976813"/>
          <p14:tracePt t="622847" x="4935538" y="4984750"/>
          <p14:tracePt t="622856" x="4935538" y="5000625"/>
          <p14:tracePt t="622864" x="4935538" y="5008563"/>
          <p14:tracePt t="622873" x="4935538" y="5016500"/>
          <p14:tracePt t="622879" x="4935538" y="5024438"/>
          <p14:tracePt t="622895" x="4935538" y="5040313"/>
          <p14:tracePt t="622911" x="4935538" y="5048250"/>
          <p14:tracePt t="622919" x="4935538" y="5064125"/>
          <p14:tracePt t="622927" x="4943475" y="5072063"/>
          <p14:tracePt t="622935" x="4943475" y="5080000"/>
          <p14:tracePt t="622943" x="4943475" y="5103813"/>
          <p14:tracePt t="622951" x="4951413" y="5111750"/>
          <p14:tracePt t="622959" x="4951413" y="5127625"/>
          <p14:tracePt t="622967" x="4951413" y="5135563"/>
          <p14:tracePt t="622975" x="4959350" y="5151438"/>
          <p14:tracePt t="622983" x="4967288" y="5159375"/>
          <p14:tracePt t="623359" x="4967288" y="5151438"/>
          <p14:tracePt t="623367" x="4967288" y="5127625"/>
          <p14:tracePt t="623376" x="4967288" y="5119688"/>
          <p14:tracePt t="623383" x="4959350" y="5111750"/>
          <p14:tracePt t="623399" x="4951413" y="5103813"/>
          <p14:tracePt t="623415" x="4951413" y="5087938"/>
          <p14:tracePt t="623431" x="4951413" y="5080000"/>
          <p14:tracePt t="623456" x="4951413" y="5072063"/>
          <p14:tracePt t="623473" x="4951413" y="5064125"/>
          <p14:tracePt t="623511" x="4951413" y="5048250"/>
          <p14:tracePt t="623527" x="4951413" y="5040313"/>
          <p14:tracePt t="623543" x="4951413" y="5032375"/>
          <p14:tracePt t="623551" x="4951413" y="5016500"/>
          <p14:tracePt t="623559" x="4951413" y="5008563"/>
          <p14:tracePt t="623583" x="4959350" y="5000625"/>
          <p14:tracePt t="623608" x="4959350" y="4992688"/>
          <p14:tracePt t="623615" x="4959350" y="4984750"/>
          <p14:tracePt t="623640" x="4967288" y="4976813"/>
          <p14:tracePt t="623711" x="4975225" y="4967288"/>
          <p14:tracePt t="623735" x="4975225" y="4959350"/>
          <p14:tracePt t="623767" x="4975225" y="4943475"/>
          <p14:tracePt t="623872" x="4975225" y="4935538"/>
          <p14:tracePt t="623891" x="4975225" y="4927600"/>
          <p14:tracePt t="623895" x="4975225" y="4919663"/>
          <p14:tracePt t="623911" x="4975225" y="4911725"/>
          <p14:tracePt t="623919" x="4975225" y="4895850"/>
          <p14:tracePt t="623927" x="4975225" y="4887913"/>
          <p14:tracePt t="623959" x="4975225" y="4879975"/>
          <p14:tracePt t="623967" x="4975225" y="4872038"/>
          <p14:tracePt t="624095" x="4967288" y="4864100"/>
          <p14:tracePt t="624127" x="4967288" y="4872038"/>
          <p14:tracePt t="624135" x="4967288" y="4887913"/>
          <p14:tracePt t="624143" x="4967288" y="4903788"/>
          <p14:tracePt t="624151" x="4967288" y="4927600"/>
          <p14:tracePt t="624159" x="4967288" y="4951413"/>
          <p14:tracePt t="624176" x="4967288" y="5000625"/>
          <p14:tracePt t="624183" x="4951413" y="5008563"/>
          <p14:tracePt t="624192" x="4951413" y="5032375"/>
          <p14:tracePt t="624199" x="4943475" y="5080000"/>
          <p14:tracePt t="624208" x="4943475" y="5087938"/>
          <p14:tracePt t="624215" x="4927600" y="5127625"/>
          <p14:tracePt t="624224" x="4927600" y="5143500"/>
          <p14:tracePt t="624231" x="4919663" y="5159375"/>
          <p14:tracePt t="624239" x="4911725" y="5159375"/>
          <p14:tracePt t="624247" x="4911725" y="5175250"/>
          <p14:tracePt t="624456" x="4903788" y="5175250"/>
          <p14:tracePt t="624464" x="4887913" y="5175250"/>
          <p14:tracePt t="624473" x="4879975" y="5175250"/>
          <p14:tracePt t="624479" x="4856163" y="5175250"/>
          <p14:tracePt t="624488" x="4848225" y="5175250"/>
          <p14:tracePt t="624495" x="4824413" y="5175250"/>
          <p14:tracePt t="624504" x="4808538" y="5175250"/>
          <p14:tracePt t="624511" x="4784725" y="5175250"/>
          <p14:tracePt t="624519" x="4776788" y="5175250"/>
          <p14:tracePt t="624535" x="4768850" y="5175250"/>
          <p14:tracePt t="624551" x="4745038" y="5175250"/>
          <p14:tracePt t="624559" x="4737100" y="5175250"/>
          <p14:tracePt t="624567" x="4713288" y="5175250"/>
          <p14:tracePt t="624575" x="4687888" y="5175250"/>
          <p14:tracePt t="624583" x="4664075" y="5175250"/>
          <p14:tracePt t="624592" x="4624388" y="5175250"/>
          <p14:tracePt t="624599" x="4608513" y="5175250"/>
          <p14:tracePt t="624608" x="4600575" y="5175250"/>
          <p14:tracePt t="624615" x="4592638" y="5175250"/>
          <p14:tracePt t="624624" x="4576763" y="5175250"/>
          <p14:tracePt t="624640" x="4568825" y="5175250"/>
          <p14:tracePt t="624647" x="4560888" y="5175250"/>
          <p14:tracePt t="624657" x="4552950" y="5175250"/>
          <p14:tracePt t="624663" x="4545013" y="5175250"/>
          <p14:tracePt t="624679" x="4529138" y="5175250"/>
          <p14:tracePt t="624695" x="4521200" y="5175250"/>
          <p14:tracePt t="624711" x="4513263" y="5175250"/>
          <p14:tracePt t="624791" x="4497388" y="5175250"/>
          <p14:tracePt t="624799" x="4489450" y="5175250"/>
          <p14:tracePt t="624815" x="4481513" y="5175250"/>
          <p14:tracePt t="624824" x="4473575" y="5175250"/>
          <p14:tracePt t="624840" x="4457700" y="5175250"/>
          <p14:tracePt t="625134" x="4433888" y="5175250"/>
          <p14:tracePt t="625150" x="4425950" y="5175250"/>
          <p14:tracePt t="625166" x="4418013" y="5175250"/>
          <p14:tracePt t="625639" x="4410075" y="5175250"/>
          <p14:tracePt t="625658" x="4394200" y="5175250"/>
          <p14:tracePt t="625664" x="4386263" y="5175250"/>
          <p14:tracePt t="625687" x="4362450" y="5175250"/>
          <p14:tracePt t="625694" x="4352925" y="5175250"/>
          <p14:tracePt t="625703" x="4329113" y="5175250"/>
          <p14:tracePt t="625710" x="4313238" y="5175250"/>
          <p14:tracePt t="625718" x="4289425" y="5167313"/>
          <p14:tracePt t="625734" x="4273550" y="5167313"/>
          <p14:tracePt t="625743" x="4257675" y="5167313"/>
          <p14:tracePt t="625766" x="4249738" y="5167313"/>
          <p14:tracePt t="625791" x="4241800" y="5167313"/>
          <p14:tracePt t="625798" x="4233863" y="5167313"/>
          <p14:tracePt t="625807" x="4210050" y="5167313"/>
          <p14:tracePt t="625814" x="4194175" y="5167313"/>
          <p14:tracePt t="625823" x="4170363" y="5167313"/>
          <p14:tracePt t="625831" x="4146550" y="5167313"/>
          <p14:tracePt t="625840" x="4138613" y="5151438"/>
          <p14:tracePt t="625846" x="4130675" y="5151438"/>
          <p14:tracePt t="625856" x="4114800" y="5151438"/>
          <p14:tracePt t="625887" x="4106863" y="5151438"/>
          <p14:tracePt t="625926" x="4098925" y="5151438"/>
          <p14:tracePt t="625934" x="4090988" y="5151438"/>
          <p14:tracePt t="625950" x="4075113" y="5151438"/>
          <p14:tracePt t="625958" x="4067175" y="5151438"/>
          <p14:tracePt t="625966" x="4035425" y="5143500"/>
          <p14:tracePt t="625982" x="4019550" y="5143500"/>
          <p14:tracePt t="626055" x="4002088" y="5143500"/>
          <p14:tracePt t="626062" x="3994150" y="5143500"/>
          <p14:tracePt t="626072" x="3986213" y="5143500"/>
          <p14:tracePt t="626078" x="3978275" y="5143500"/>
          <p14:tracePt t="626087" x="3962400" y="5143500"/>
          <p14:tracePt t="626094" x="3938588" y="5143500"/>
          <p14:tracePt t="626102" x="3930650" y="5143500"/>
          <p14:tracePt t="626110" x="3922713" y="5143500"/>
          <p14:tracePt t="626118" x="3906838" y="5143500"/>
          <p14:tracePt t="626126" x="3898900" y="5143500"/>
          <p14:tracePt t="626150" x="3890963" y="5143500"/>
          <p14:tracePt t="626159" x="3883025" y="5143500"/>
          <p14:tracePt t="626166" x="3867150" y="5143500"/>
          <p14:tracePt t="626175" x="3859213" y="5143500"/>
          <p14:tracePt t="626182" x="3851275" y="5143500"/>
          <p14:tracePt t="626191" x="3835400" y="5143500"/>
          <p14:tracePt t="626198" x="3827463" y="5143500"/>
          <p14:tracePt t="626207" x="3819525" y="5143500"/>
          <p14:tracePt t="626262" x="3811588" y="5143500"/>
          <p14:tracePt t="626286" x="3795713" y="5143500"/>
          <p14:tracePt t="626327" x="3787775" y="5143500"/>
          <p14:tracePt t="626351" x="3779838" y="5143500"/>
          <p14:tracePt t="626367" x="3771900" y="5143500"/>
          <p14:tracePt t="626375" x="3756025" y="5143500"/>
          <p14:tracePt t="626383" x="3748088" y="5143500"/>
          <p14:tracePt t="626391" x="3740150" y="5143500"/>
          <p14:tracePt t="626399" x="3724275" y="5143500"/>
          <p14:tracePt t="626407" x="3716338" y="5143500"/>
          <p14:tracePt t="626431" x="3708400" y="5143500"/>
          <p14:tracePt t="626463" x="3700463" y="5143500"/>
          <p14:tracePt t="626473" x="3684588" y="5143500"/>
          <p14:tracePt t="626495" x="3676650" y="5143500"/>
          <p14:tracePt t="626519" x="3668713" y="5143500"/>
          <p14:tracePt t="626527" x="3651250" y="5143500"/>
          <p14:tracePt t="626535" x="3643313" y="5143500"/>
          <p14:tracePt t="626543" x="3635375" y="5143500"/>
          <p14:tracePt t="626551" x="3627438" y="5143500"/>
          <p14:tracePt t="626559" x="3611563" y="5143500"/>
          <p14:tracePt t="626695" x="3603625" y="5143500"/>
          <p14:tracePt t="626991" x="3587750" y="5143500"/>
          <p14:tracePt t="627087" x="3579813" y="5151438"/>
          <p14:tracePt t="627119" x="3571875" y="5167313"/>
          <p14:tracePt t="627223" x="3556000" y="5175250"/>
          <p14:tracePt t="627255" x="3556000" y="5183188"/>
          <p14:tracePt t="627263" x="3548063" y="5183188"/>
          <p14:tracePt t="627271" x="3532188" y="5191125"/>
          <p14:tracePt t="627303" x="3524250" y="5207000"/>
          <p14:tracePt t="627335" x="3508375" y="5214938"/>
          <p14:tracePt t="627383" x="3500438" y="5222875"/>
          <p14:tracePt t="627391" x="3500438" y="5238750"/>
          <p14:tracePt t="627399" x="3500438" y="5246688"/>
          <p14:tracePt t="627415" x="3484563" y="5254625"/>
          <p14:tracePt t="627455" x="3484563" y="5270500"/>
          <p14:tracePt t="627471" x="3492500" y="5278438"/>
          <p14:tracePt t="627479" x="3492500" y="5302250"/>
          <p14:tracePt t="627487" x="3500438" y="5327650"/>
          <p14:tracePt t="627495" x="3500438" y="5343525"/>
          <p14:tracePt t="627503" x="3508375" y="5359400"/>
          <p14:tracePt t="627511" x="3516313" y="5375275"/>
          <p14:tracePt t="627518" x="3516313" y="5383213"/>
          <p14:tracePt t="627535" x="3516313" y="5391150"/>
          <p14:tracePt t="627711" x="3516313" y="5407025"/>
          <p14:tracePt t="627719" x="3516313" y="5414963"/>
          <p14:tracePt t="627735" x="3516313" y="5422900"/>
          <p14:tracePt t="627791" x="3516313" y="5438775"/>
          <p14:tracePt t="627823" x="3516313" y="5446713"/>
          <p14:tracePt t="627830" x="3516313" y="5454650"/>
          <p14:tracePt t="627846" x="3516313" y="5478463"/>
          <p14:tracePt t="627856" x="3516313" y="5486400"/>
          <p14:tracePt t="627863" x="3516313" y="5510213"/>
          <p14:tracePt t="627874" x="3516313" y="5526088"/>
          <p14:tracePt t="627879" x="3516313" y="5534025"/>
          <p14:tracePt t="628111" x="3524250" y="5541963"/>
          <p14:tracePt t="628119" x="3540125" y="5549900"/>
          <p14:tracePt t="628167" x="3556000" y="5549900"/>
          <p14:tracePt t="628175" x="3563938" y="5549900"/>
          <p14:tracePt t="628184" x="3571875" y="5549900"/>
          <p14:tracePt t="628191" x="3587750" y="5565775"/>
          <p14:tracePt t="628198" x="3603625" y="5565775"/>
          <p14:tracePt t="628207" x="3619500" y="5573713"/>
          <p14:tracePt t="628223" x="3627438" y="5573713"/>
          <p14:tracePt t="628311" x="3635375" y="5573713"/>
          <p14:tracePt t="628318" x="3651250" y="5581650"/>
          <p14:tracePt t="628327" x="3660775" y="5581650"/>
          <p14:tracePt t="628334" x="3668713" y="5581650"/>
          <p14:tracePt t="628343" x="3684588" y="5597525"/>
          <p14:tracePt t="628463" x="3692525" y="5605463"/>
          <p14:tracePt t="628599" x="3708400" y="5605463"/>
          <p14:tracePt t="628623" x="3716338" y="5605463"/>
          <p14:tracePt t="629623" x="3700463" y="5605463"/>
          <p14:tracePt t="629630" x="3692525" y="5605463"/>
          <p14:tracePt t="629639" x="3684588" y="5605463"/>
          <p14:tracePt t="629646" x="3643313" y="5597525"/>
          <p14:tracePt t="629656" x="3627438" y="5589588"/>
          <p14:tracePt t="629662" x="3619500" y="5581650"/>
          <p14:tracePt t="629671" x="3595688" y="5565775"/>
          <p14:tracePt t="629678" x="3571875" y="5557838"/>
          <p14:tracePt t="629694" x="3556000" y="5549900"/>
          <p14:tracePt t="629702" x="3548063" y="5541963"/>
          <p14:tracePt t="629710" x="3540125" y="5534025"/>
          <p14:tracePt t="629718" x="3532188" y="5534025"/>
          <p14:tracePt t="629726" x="3524250" y="5518150"/>
          <p14:tracePt t="629734" x="3516313" y="5510213"/>
          <p14:tracePt t="629743" x="3508375" y="5494338"/>
          <p14:tracePt t="629750" x="3500438" y="5486400"/>
          <p14:tracePt t="629759" x="3484563" y="5462588"/>
          <p14:tracePt t="629766" x="3484563" y="5454650"/>
          <p14:tracePt t="629776" x="3460750" y="5422900"/>
          <p14:tracePt t="629783" x="3436938" y="5407025"/>
          <p14:tracePt t="629790" x="3421063" y="5391150"/>
          <p14:tracePt t="629798" x="3413125" y="5383213"/>
          <p14:tracePt t="629807" x="3397250" y="5375275"/>
          <p14:tracePt t="629814" x="3381375" y="5375275"/>
          <p14:tracePt t="629823" x="3373438" y="5367338"/>
          <p14:tracePt t="629830" x="3365500" y="5359400"/>
          <p14:tracePt t="629855" x="3349625" y="5359400"/>
          <p14:tracePt t="629871" x="3349625" y="5351463"/>
          <p14:tracePt t="629878" x="3341688" y="5351463"/>
          <p14:tracePt t="629886" x="3325813" y="5343525"/>
          <p14:tracePt t="629910" x="3317875" y="5343525"/>
          <p14:tracePt t="629918" x="3308350" y="5343525"/>
          <p14:tracePt t="629926" x="3292475" y="5343525"/>
          <p14:tracePt t="629934" x="3284538" y="5343525"/>
          <p14:tracePt t="629942" x="3276600" y="5343525"/>
          <p14:tracePt t="629950" x="3252788" y="5343525"/>
          <p14:tracePt t="629958" x="3228975" y="5327650"/>
          <p14:tracePt t="629966" x="3213100" y="5327650"/>
          <p14:tracePt t="629975" x="3205163" y="5319713"/>
          <p14:tracePt t="629982" x="3197225" y="5319713"/>
          <p14:tracePt t="629991" x="3181350" y="5319713"/>
          <p14:tracePt t="630006" x="3173413" y="5319713"/>
          <p14:tracePt t="630014" x="3173413" y="5310188"/>
          <p14:tracePt t="630023" x="3165475" y="5310188"/>
          <p14:tracePt t="630030" x="3157538" y="5310188"/>
          <p14:tracePt t="630039" x="3133725" y="5310188"/>
          <p14:tracePt t="630046" x="3117850" y="5294313"/>
          <p14:tracePt t="630056" x="3109913" y="5294313"/>
          <p14:tracePt t="630062" x="3101975" y="5294313"/>
          <p14:tracePt t="630071" x="3078163" y="5294313"/>
          <p14:tracePt t="630078" x="3062288" y="5294313"/>
          <p14:tracePt t="630086" x="3054350" y="5294313"/>
          <p14:tracePt t="630094" x="3038475" y="5294313"/>
          <p14:tracePt t="630102" x="3022600" y="5286375"/>
          <p14:tracePt t="630110" x="2998788" y="5286375"/>
          <p14:tracePt t="630118" x="2974975" y="5270500"/>
          <p14:tracePt t="630126" x="2925763" y="5270500"/>
          <p14:tracePt t="630134" x="2894013" y="5262563"/>
          <p14:tracePt t="630142" x="2878138" y="5262563"/>
          <p14:tracePt t="630150" x="2838450" y="5262563"/>
          <p14:tracePt t="630158" x="2798763" y="5254625"/>
          <p14:tracePt t="630166" x="2767013" y="5246688"/>
          <p14:tracePt t="630175" x="2743200" y="5230813"/>
          <p14:tracePt t="630182" x="2687638" y="5222875"/>
          <p14:tracePt t="630191" x="2647950" y="5214938"/>
          <p14:tracePt t="630198" x="2606675" y="5199063"/>
          <p14:tracePt t="630206" x="2559050" y="5199063"/>
          <p14:tracePt t="630214" x="2535238" y="5191125"/>
          <p14:tracePt t="630223" x="2511425" y="5191125"/>
          <p14:tracePt t="630230" x="2503488" y="5191125"/>
          <p14:tracePt t="630239" x="2487613" y="5191125"/>
          <p14:tracePt t="630246" x="2479675" y="5191125"/>
          <p14:tracePt t="630256" x="2479675" y="5183188"/>
          <p14:tracePt t="630262" x="2471738" y="5183188"/>
          <p14:tracePt t="630278" x="2463800" y="5183188"/>
          <p14:tracePt t="630286" x="2439988" y="5183188"/>
          <p14:tracePt t="630294" x="2424113" y="5183188"/>
          <p14:tracePt t="630302" x="2392363" y="5183188"/>
          <p14:tracePt t="630310" x="2368550" y="5183188"/>
          <p14:tracePt t="630318" x="2344738" y="5183188"/>
          <p14:tracePt t="630326" x="2320925" y="5183188"/>
          <p14:tracePt t="630334" x="2305050" y="5183188"/>
          <p14:tracePt t="630342" x="2297113" y="5183188"/>
          <p14:tracePt t="630350" x="2289175" y="5183188"/>
          <p14:tracePt t="630366" x="2281238" y="5183188"/>
          <p14:tracePt t="630374" x="2265363" y="5183188"/>
          <p14:tracePt t="630391" x="2255838" y="5183188"/>
          <p14:tracePt t="630398" x="2247900" y="5183188"/>
          <p14:tracePt t="630414" x="2232025" y="5183188"/>
          <p14:tracePt t="630423" x="2216150" y="5183188"/>
          <p14:tracePt t="630430" x="2176463" y="5183188"/>
          <p14:tracePt t="630439" x="2128838" y="5183188"/>
          <p14:tracePt t="630446" x="2105025" y="5183188"/>
          <p14:tracePt t="630455" x="2049463" y="5183188"/>
          <p14:tracePt t="630462" x="2025650" y="5183188"/>
          <p14:tracePt t="630471" x="1985963" y="5183188"/>
          <p14:tracePt t="630478" x="1962150" y="5183188"/>
          <p14:tracePt t="630486" x="1954213" y="5183188"/>
          <p14:tracePt t="630494" x="1938338" y="5183188"/>
          <p14:tracePt t="630534" x="1930400" y="5183188"/>
          <p14:tracePt t="630542" x="1905000" y="5183188"/>
          <p14:tracePt t="630550" x="1881188" y="5183188"/>
          <p14:tracePt t="630558" x="1841500" y="5183188"/>
          <p14:tracePt t="630566" x="1778000" y="5183188"/>
          <p14:tracePt t="630575" x="1706563" y="5191125"/>
          <p14:tracePt t="630582" x="1643063" y="5191125"/>
          <p14:tracePt t="630591" x="1603375" y="5191125"/>
          <p14:tracePt t="630598" x="1595438" y="5191125"/>
          <p14:tracePt t="630703" x="1571625" y="5199063"/>
          <p14:tracePt t="630718" x="1562100" y="5199063"/>
          <p14:tracePt t="631015" x="1554163" y="5207000"/>
          <p14:tracePt t="631087" x="1554163" y="5214938"/>
          <p14:tracePt t="631102" x="1562100" y="5222875"/>
          <p14:tracePt t="631118" x="1571625" y="5230813"/>
          <p14:tracePt t="631126" x="1579563" y="5230813"/>
          <p14:tracePt t="631134" x="1579563" y="5238750"/>
          <p14:tracePt t="631143" x="1587500" y="5238750"/>
          <p14:tracePt t="631160" x="1587500" y="5246688"/>
          <p14:tracePt t="631166" x="1595438" y="5254625"/>
          <p14:tracePt t="631238" x="1595438" y="5262563"/>
          <p14:tracePt t="631256" x="1603375" y="5278438"/>
          <p14:tracePt t="631278" x="1603375" y="5286375"/>
          <p14:tracePt t="631286" x="1603375" y="5294313"/>
          <p14:tracePt t="631294" x="1611313" y="5294313"/>
          <p14:tracePt t="631310" x="1611313" y="5302250"/>
          <p14:tracePt t="631318" x="1627188" y="5310188"/>
          <p14:tracePt t="631342" x="1627188" y="5327650"/>
          <p14:tracePt t="631390" x="1627188" y="5335588"/>
          <p14:tracePt t="631407" x="1627188" y="5343525"/>
          <p14:tracePt t="631414" x="1627188" y="5351463"/>
          <p14:tracePt t="631423" x="1627188" y="5375275"/>
          <p14:tracePt t="631430" x="1627188" y="5391150"/>
          <p14:tracePt t="631440" x="1627188" y="5399088"/>
          <p14:tracePt t="631457" x="1635125" y="5407025"/>
          <p14:tracePt t="631462" x="1635125" y="5414963"/>
          <p14:tracePt t="631471" x="1635125" y="5438775"/>
          <p14:tracePt t="631478" x="1635125" y="5462588"/>
          <p14:tracePt t="631487" x="1635125" y="5478463"/>
          <p14:tracePt t="631494" x="1635125" y="5486400"/>
          <p14:tracePt t="631502" x="1635125" y="5502275"/>
          <p14:tracePt t="631510" x="1627188" y="5510213"/>
          <p14:tracePt t="631518" x="1619250" y="5518150"/>
          <p14:tracePt t="631526" x="1619250" y="5526088"/>
          <p14:tracePt t="631534" x="1611313" y="5534025"/>
          <p14:tracePt t="631590" x="1603375" y="5549900"/>
          <p14:tracePt t="631598" x="1595438" y="5549900"/>
          <p14:tracePt t="631606" x="1587500" y="5557838"/>
          <p14:tracePt t="631614" x="1579563" y="5557838"/>
          <p14:tracePt t="631624" x="1562100" y="5573713"/>
          <p14:tracePt t="631630" x="1554163" y="5573713"/>
          <p14:tracePt t="631641" x="1538288" y="5573713"/>
          <p14:tracePt t="631646" x="1530350" y="5573713"/>
          <p14:tracePt t="631656" x="1522413" y="5573713"/>
          <p14:tracePt t="631662" x="1498600" y="5581650"/>
          <p14:tracePt t="631671" x="1474788" y="5581650"/>
          <p14:tracePt t="631678" x="1435100" y="5581650"/>
          <p14:tracePt t="631687" x="1419225" y="5581650"/>
          <p14:tracePt t="631702" x="1411288" y="5581650"/>
          <p14:tracePt t="631718" x="1395413" y="5589588"/>
          <p14:tracePt t="631726" x="1387475" y="5597525"/>
          <p14:tracePt t="631734" x="1379538" y="5597525"/>
          <p14:tracePt t="631742" x="1371600" y="5597525"/>
          <p14:tracePt t="631750" x="1355725" y="5605463"/>
          <p14:tracePt t="631759" x="1347788" y="5605463"/>
          <p14:tracePt t="631766" x="1323975" y="5621338"/>
          <p14:tracePt t="631774" x="1284288" y="5621338"/>
          <p14:tracePt t="631782" x="1220788" y="5637213"/>
          <p14:tracePt t="631790" x="1171575" y="5637213"/>
          <p14:tracePt t="631798" x="1108075" y="5653088"/>
          <p14:tracePt t="631806" x="1076325" y="5653088"/>
          <p14:tracePt t="631814" x="1060450" y="5653088"/>
          <p14:tracePt t="631824" x="1044575" y="5662613"/>
          <p14:tracePt t="631862" x="1036638" y="5662613"/>
          <p14:tracePt t="631878" x="1028700" y="5662613"/>
          <p14:tracePt t="631886" x="1012825" y="5662613"/>
          <p14:tracePt t="631894" x="1004888" y="5662613"/>
          <p14:tracePt t="631902" x="973138" y="5670550"/>
          <p14:tracePt t="631910" x="965200" y="5686425"/>
          <p14:tracePt t="631918" x="957263" y="5686425"/>
          <p14:tracePt t="631926" x="941388" y="5702300"/>
          <p14:tracePt t="631934" x="933450" y="5702300"/>
          <p14:tracePt t="632214" x="933450" y="5710238"/>
          <p14:tracePt t="632238" x="941388" y="5710238"/>
          <p14:tracePt t="632255" x="941388" y="5718175"/>
          <p14:tracePt t="632287" x="957263" y="5718175"/>
          <p14:tracePt t="632294" x="965200" y="5718175"/>
          <p14:tracePt t="632302" x="989013" y="5718175"/>
          <p14:tracePt t="632310" x="1012825" y="5718175"/>
          <p14:tracePt t="632318" x="1036638" y="5718175"/>
          <p14:tracePt t="632326" x="1060450" y="5734050"/>
          <p14:tracePt t="632334" x="1100138" y="5734050"/>
          <p14:tracePt t="632343" x="1147763" y="5741988"/>
          <p14:tracePt t="632350" x="1195388" y="5741988"/>
          <p14:tracePt t="632359" x="1220788" y="5757863"/>
          <p14:tracePt t="632366" x="1228725" y="5757863"/>
          <p14:tracePt t="632374" x="1236663" y="5757863"/>
          <p14:tracePt t="632382" x="1252538" y="5757863"/>
          <p14:tracePt t="632390" x="1252538" y="5765800"/>
          <p14:tracePt t="632462" x="1268413" y="5765800"/>
          <p14:tracePt t="632470" x="1292225" y="5765800"/>
          <p14:tracePt t="632478" x="1308100" y="5765800"/>
          <p14:tracePt t="632486" x="1331913" y="5765800"/>
          <p14:tracePt t="632494" x="1339850" y="5765800"/>
          <p14:tracePt t="632550" x="1355725" y="5765800"/>
          <p14:tracePt t="632559" x="1371600" y="5765800"/>
          <p14:tracePt t="632566" x="1395413" y="5765800"/>
          <p14:tracePt t="632575" x="1435100" y="5765800"/>
          <p14:tracePt t="632582" x="1458913" y="5765800"/>
          <p14:tracePt t="632590" x="1466850" y="5765800"/>
          <p14:tracePt t="632686" x="1474788" y="5765800"/>
          <p14:tracePt t="632702" x="1490663" y="5765800"/>
          <p14:tracePt t="632814" x="1498600" y="5765800"/>
          <p14:tracePt t="632825" x="1506538" y="5765800"/>
          <p14:tracePt t="633598" x="1514475" y="5773738"/>
          <p14:tracePt t="633623" x="1514475" y="5781675"/>
          <p14:tracePt t="633646" x="1514475" y="5789613"/>
          <p14:tracePt t="633654" x="1514475" y="5805488"/>
          <p14:tracePt t="633662" x="1514475" y="5821363"/>
          <p14:tracePt t="633671" x="1530350" y="5845175"/>
          <p14:tracePt t="633678" x="1538288" y="5853113"/>
          <p14:tracePt t="633686" x="1554163" y="5868988"/>
          <p14:tracePt t="633710" x="1571625" y="5876925"/>
          <p14:tracePt t="633806" x="1579563" y="5876925"/>
          <p14:tracePt t="633838" x="1587500" y="5876925"/>
          <p14:tracePt t="633846" x="1611313" y="5876925"/>
          <p14:tracePt t="633855" x="1611313" y="5884863"/>
          <p14:tracePt t="633862" x="1643063" y="5884863"/>
          <p14:tracePt t="633870" x="1658938" y="5892800"/>
          <p14:tracePt t="633878" x="1682750" y="5908675"/>
          <p14:tracePt t="633886" x="1706563" y="5916613"/>
          <p14:tracePt t="633902" x="1714500" y="5924550"/>
          <p14:tracePt t="634055" x="1714500" y="5916613"/>
          <p14:tracePt t="634071" x="1706563" y="5908675"/>
          <p14:tracePt t="634078" x="1682750" y="5900738"/>
          <p14:tracePt t="634085" x="1658938" y="5900738"/>
          <p14:tracePt t="634094" x="1619250" y="5900738"/>
          <p14:tracePt t="634101" x="1579563" y="5884863"/>
          <p14:tracePt t="634110" x="1514475" y="5876925"/>
          <p14:tracePt t="634117" x="1458913" y="5868988"/>
          <p14:tracePt t="634125" x="1387475" y="5845175"/>
          <p14:tracePt t="634133" x="1347788" y="5821363"/>
          <p14:tracePt t="634156" x="1252538" y="5805488"/>
          <p14:tracePt t="634158" x="1195388" y="5789613"/>
          <p14:tracePt t="634165" x="1123950" y="5773738"/>
          <p14:tracePt t="634174" x="1076325" y="5757863"/>
          <p14:tracePt t="634181" x="1068388" y="5741988"/>
          <p14:tracePt t="634190" x="1060450" y="5741988"/>
          <p14:tracePt t="634238" x="1044575" y="5741988"/>
          <p14:tracePt t="634246" x="1036638" y="5741988"/>
          <p14:tracePt t="634255" x="1020763" y="5741988"/>
          <p14:tracePt t="634262" x="1012825" y="5749925"/>
          <p14:tracePt t="634270" x="1004888" y="5749925"/>
          <p14:tracePt t="634358" x="981075" y="5749925"/>
          <p14:tracePt t="634366" x="973138" y="5749925"/>
          <p14:tracePt t="634374" x="949325" y="5749925"/>
          <p14:tracePt t="634382" x="909638" y="5749925"/>
          <p14:tracePt t="634390" x="885825" y="5749925"/>
          <p14:tracePt t="634398" x="860425" y="5749925"/>
          <p14:tracePt t="634407" x="852488" y="5749925"/>
          <p14:tracePt t="634414" x="844550" y="5749925"/>
          <p14:tracePt t="634423" x="836613" y="5749925"/>
          <p14:tracePt t="634710" x="852488" y="5749925"/>
          <p14:tracePt t="634718" x="893763" y="5749925"/>
          <p14:tracePt t="634726" x="933450" y="5749925"/>
          <p14:tracePt t="634733" x="957263" y="5749925"/>
          <p14:tracePt t="634742" x="973138" y="5749925"/>
          <p14:tracePt t="634750" x="996950" y="5749925"/>
          <p14:tracePt t="634759" x="1004888" y="5757863"/>
          <p14:tracePt t="634774" x="1012825" y="5757863"/>
          <p14:tracePt t="634790" x="1028700" y="5757863"/>
          <p14:tracePt t="634807" x="1036638" y="5757863"/>
          <p14:tracePt t="634813" x="1044575" y="5757863"/>
          <p14:tracePt t="634824" x="1068388" y="5757863"/>
          <p14:tracePt t="634830" x="1084263" y="5757863"/>
          <p14:tracePt t="634840" x="1123950" y="5773738"/>
          <p14:tracePt t="634846" x="1163638" y="5773738"/>
          <p14:tracePt t="634854" x="1195388" y="5781675"/>
          <p14:tracePt t="634862" x="1220788" y="5781675"/>
          <p14:tracePt t="634870" x="1244600" y="5813425"/>
          <p14:tracePt t="634942" x="1252538" y="5813425"/>
          <p14:tracePt t="634958" x="1292225" y="5813425"/>
          <p14:tracePt t="634966" x="1339850" y="5813425"/>
          <p14:tracePt t="634974" x="1379538" y="5829300"/>
          <p14:tracePt t="634981" x="1443038" y="5829300"/>
          <p14:tracePt t="634990" x="1490663" y="5845175"/>
          <p14:tracePt t="634998" x="1538288" y="5861050"/>
          <p14:tracePt t="635007" x="1571625" y="5861050"/>
          <p14:tracePt t="635014" x="1611313" y="5868988"/>
          <p14:tracePt t="635024" x="1619250" y="5884863"/>
          <p14:tracePt t="635030" x="1643063" y="5884863"/>
          <p14:tracePt t="635041" x="1658938" y="5892800"/>
          <p14:tracePt t="635054" x="1666875" y="5892800"/>
          <p14:tracePt t="635069" x="1674813" y="5892800"/>
          <p14:tracePt t="635085" x="1682750" y="5892800"/>
          <p14:tracePt t="635093" x="1706563" y="5892800"/>
          <p14:tracePt t="635101" x="1722438" y="5892800"/>
          <p14:tracePt t="635109" x="1746250" y="5892800"/>
          <p14:tracePt t="635117" x="1770063" y="5892800"/>
          <p14:tracePt t="635125" x="1793875" y="5892800"/>
          <p14:tracePt t="635133" x="1801813" y="5892800"/>
          <p14:tracePt t="635142" x="1809750" y="5892800"/>
          <p14:tracePt t="635159" x="1849438" y="5892800"/>
          <p14:tracePt t="635173" x="1857375" y="5892800"/>
          <p14:tracePt t="635181" x="1865313" y="5892800"/>
          <p14:tracePt t="635197" x="1873250" y="5892800"/>
          <p14:tracePt t="635207" x="1889125" y="5892800"/>
          <p14:tracePt t="637854" x="1881188" y="5892800"/>
          <p14:tracePt t="638445" x="1865313" y="5876925"/>
          <p14:tracePt t="638525" x="1865313" y="5861050"/>
          <p14:tracePt t="638542" x="1849438" y="5845175"/>
          <p14:tracePt t="638672" x="1841500" y="5837238"/>
          <p14:tracePt t="638677" x="1833563" y="5837238"/>
          <p14:tracePt t="641397" x="1833563" y="5829300"/>
          <p14:tracePt t="641797" x="1825625" y="5829300"/>
          <p14:tracePt t="641805" x="1809750" y="5829300"/>
          <p14:tracePt t="641823" x="1801813" y="5829300"/>
          <p14:tracePt t="641829" x="1793875" y="5829300"/>
          <p14:tracePt t="641845" x="1778000" y="5829300"/>
          <p14:tracePt t="641861" x="1770063" y="5829300"/>
          <p14:tracePt t="641901" x="1770063" y="5837238"/>
          <p14:tracePt t="642901" x="1762125" y="5845175"/>
          <p14:tracePt t="642917" x="1754188" y="5845175"/>
          <p14:tracePt t="644068" x="1778000" y="5845175"/>
          <p14:tracePt t="644077" x="1817688" y="5845175"/>
          <p14:tracePt t="644084" x="1865313" y="5861050"/>
          <p14:tracePt t="644093" x="1930400" y="5861050"/>
          <p14:tracePt t="644100" x="1993900" y="5876925"/>
          <p14:tracePt t="644109" x="2057400" y="5876925"/>
          <p14:tracePt t="644116" x="2144713" y="5892800"/>
          <p14:tracePt t="644125" x="2208213" y="5908675"/>
          <p14:tracePt t="644133" x="2255838" y="5908675"/>
          <p14:tracePt t="644141" x="2297113" y="5908675"/>
          <p14:tracePt t="644148" x="2320925" y="5908675"/>
          <p14:tracePt t="644157" x="2360613" y="5908675"/>
          <p14:tracePt t="644164" x="2416175" y="5916613"/>
          <p14:tracePt t="644173" x="2447925" y="5924550"/>
          <p14:tracePt t="644180" x="2495550" y="5924550"/>
          <p14:tracePt t="644190" x="2519363" y="5932488"/>
          <p14:tracePt t="644196" x="2582863" y="5932488"/>
          <p14:tracePt t="644207" x="2632075" y="5948363"/>
          <p14:tracePt t="644213" x="2695575" y="5948363"/>
          <p14:tracePt t="644222" x="2743200" y="5964238"/>
          <p14:tracePt t="644228" x="2806700" y="5964238"/>
          <p14:tracePt t="644237" x="2854325" y="5980113"/>
          <p14:tracePt t="644244" x="2925763" y="5988050"/>
          <p14:tracePt t="644252" x="2998788" y="5995988"/>
          <p14:tracePt t="644260" x="3070225" y="6013450"/>
          <p14:tracePt t="644268" x="3133725" y="6013450"/>
          <p14:tracePt t="644277" x="3173413" y="6029325"/>
          <p14:tracePt t="644284" x="3213100" y="6029325"/>
          <p14:tracePt t="644293" x="3228975" y="6029325"/>
          <p14:tracePt t="644300" x="3252788" y="6029325"/>
          <p14:tracePt t="644308" x="3260725" y="6029325"/>
          <p14:tracePt t="644316" x="3268663" y="6029325"/>
          <p14:tracePt t="644332" x="3284538" y="6029325"/>
          <p14:tracePt t="644341" x="3292475" y="6029325"/>
          <p14:tracePt t="644348" x="3300413" y="6029325"/>
          <p14:tracePt t="644364" x="3308350" y="6029325"/>
          <p14:tracePt t="644380" x="3325813" y="6029325"/>
          <p14:tracePt t="644421" x="3341688" y="6029325"/>
          <p14:tracePt t="644494" x="3349625" y="6021388"/>
          <p14:tracePt t="644501" x="3357563" y="6021388"/>
          <p14:tracePt t="644533" x="3373438" y="6013450"/>
          <p14:tracePt t="644549" x="3381375" y="6005513"/>
          <p14:tracePt t="644565" x="3389313" y="5988050"/>
          <p14:tracePt t="644574" x="3397250" y="5980113"/>
          <p14:tracePt t="644580" x="3397250" y="5972175"/>
          <p14:tracePt t="644620" x="3413125" y="5964238"/>
          <p14:tracePt t="644636" x="3413125" y="5948363"/>
          <p14:tracePt t="644644" x="3429000" y="5932488"/>
          <p14:tracePt t="644660" x="3444875" y="5924550"/>
          <p14:tracePt t="644676" x="3444875" y="5916613"/>
          <p14:tracePt t="644692" x="3452813" y="5900738"/>
          <p14:tracePt t="644700" x="3452813" y="5892800"/>
          <p14:tracePt t="644708" x="3460750" y="5892800"/>
          <p14:tracePt t="644716" x="3468688" y="5884863"/>
          <p14:tracePt t="644724" x="3476625" y="5876925"/>
          <p14:tracePt t="644732" x="3476625" y="5868988"/>
          <p14:tracePt t="644741" x="3484563" y="5861050"/>
          <p14:tracePt t="644748" x="3500438" y="5853113"/>
          <p14:tracePt t="644757" x="3508375" y="5853113"/>
          <p14:tracePt t="644764" x="3524250" y="5837238"/>
          <p14:tracePt t="644773" x="3532188" y="5837238"/>
          <p14:tracePt t="644789" x="3548063" y="5821363"/>
          <p14:tracePt t="644805" x="3548063" y="5805488"/>
          <p14:tracePt t="644812" x="3563938" y="5805488"/>
          <p14:tracePt t="644909" x="3571875" y="5797550"/>
          <p14:tracePt t="644917" x="3579813" y="5797550"/>
          <p14:tracePt t="644925" x="3595688" y="5789613"/>
          <p14:tracePt t="644942" x="3611563" y="5781675"/>
          <p14:tracePt t="644958" x="3611563" y="5773738"/>
          <p14:tracePt t="644980" x="3627438" y="5765800"/>
          <p14:tracePt t="645013" x="3635375" y="5757863"/>
          <p14:tracePt t="645028" x="3643313" y="5741988"/>
          <p14:tracePt t="645061" x="3660775" y="5734050"/>
          <p14:tracePt t="645252" x="3668713" y="5734050"/>
          <p14:tracePt t="645268" x="3684588" y="5718175"/>
          <p14:tracePt t="645276" x="3692525" y="5718175"/>
          <p14:tracePt t="645348" x="3708400" y="5718175"/>
          <p14:tracePt t="645364" x="3716338" y="5710238"/>
          <p14:tracePt t="645388" x="3724275" y="5702300"/>
          <p14:tracePt t="645406" x="3732213" y="5702300"/>
          <p14:tracePt t="645413" x="3740150" y="5702300"/>
          <p14:tracePt t="645421" x="3763963" y="5694363"/>
          <p14:tracePt t="645437" x="3763963" y="5686425"/>
          <p14:tracePt t="645444" x="3771900" y="5686425"/>
          <p14:tracePt t="645452" x="3803650" y="5678488"/>
          <p14:tracePt t="645460" x="3811588" y="5678488"/>
          <p14:tracePt t="645468" x="3835400" y="5678488"/>
          <p14:tracePt t="645476" x="3859213" y="5678488"/>
          <p14:tracePt t="645484" x="3867150" y="5662613"/>
          <p14:tracePt t="645877" x="3875088" y="5662613"/>
          <p14:tracePt t="645932" x="3875088" y="5653088"/>
          <p14:tracePt t="645956" x="3859213" y="5653088"/>
          <p14:tracePt t="645996" x="3859213" y="5645150"/>
          <p14:tracePt t="646006" x="3851275" y="5645150"/>
          <p14:tracePt t="646012" x="3827463" y="5645150"/>
          <p14:tracePt t="646021" x="3795713" y="5645150"/>
          <p14:tracePt t="646028" x="3771900" y="5645150"/>
          <p14:tracePt t="646036" x="3748088" y="5637213"/>
          <p14:tracePt t="646044" x="3684588" y="5613400"/>
          <p14:tracePt t="646052" x="3627438" y="5605463"/>
          <p14:tracePt t="646061" x="3548063" y="5581650"/>
          <p14:tracePt t="646068" x="3524250" y="5573713"/>
          <p14:tracePt t="646076" x="3460750" y="5557838"/>
          <p14:tracePt t="646084" x="3405188" y="5518150"/>
          <p14:tracePt t="646093" x="3365500" y="5518150"/>
          <p14:tracePt t="646172" x="3365500" y="5510213"/>
          <p14:tracePt t="646180" x="3373438" y="5502275"/>
          <p14:tracePt t="646189" x="3381375" y="5494338"/>
          <p14:tracePt t="646365" x="3397250" y="5486400"/>
          <p14:tracePt t="646375" x="3405188" y="5478463"/>
          <p14:tracePt t="646391" x="3413125" y="5478463"/>
          <p14:tracePt t="646396" x="3436938" y="5470525"/>
          <p14:tracePt t="646405" x="3444875" y="5470525"/>
          <p14:tracePt t="646637" x="3452813" y="5470525"/>
          <p14:tracePt t="646644" x="3460750" y="5478463"/>
          <p14:tracePt t="646652" x="3468688" y="5494338"/>
          <p14:tracePt t="646660" x="3484563" y="5518150"/>
          <p14:tracePt t="646668" x="3500438" y="5534025"/>
          <p14:tracePt t="646676" x="3532188" y="5565775"/>
          <p14:tracePt t="646684" x="3556000" y="5589588"/>
          <p14:tracePt t="646692" x="3579813" y="5613400"/>
          <p14:tracePt t="646700" x="3587750" y="5621338"/>
          <p14:tracePt t="646708" x="3611563" y="5621338"/>
          <p14:tracePt t="646716" x="3619500" y="5637213"/>
          <p14:tracePt t="646724" x="3635375" y="5637213"/>
          <p14:tracePt t="646860" x="3643313" y="5637213"/>
          <p14:tracePt t="646868" x="3660775" y="5637213"/>
          <p14:tracePt t="646876" x="3668713" y="5645150"/>
          <p14:tracePt t="646884" x="3676650" y="5645150"/>
          <p14:tracePt t="646893" x="3684588" y="5645150"/>
          <p14:tracePt t="647140" x="3708400" y="5645150"/>
          <p14:tracePt t="647156" x="3716338" y="5645150"/>
          <p14:tracePt t="647164" x="3732213" y="5645150"/>
          <p14:tracePt t="647180" x="3748088" y="5645150"/>
          <p14:tracePt t="647196" x="3756025" y="5645150"/>
          <p14:tracePt t="647212" x="3763963" y="5629275"/>
          <p14:tracePt t="647221" x="3771900" y="5629275"/>
          <p14:tracePt t="647228" x="3779838" y="5629275"/>
          <p14:tracePt t="647236" x="3795713" y="5629275"/>
          <p14:tracePt t="647244" x="3803650" y="5629275"/>
          <p14:tracePt t="647252" x="3827463" y="5629275"/>
          <p14:tracePt t="647260" x="3835400" y="5621338"/>
          <p14:tracePt t="647268" x="3859213" y="5621338"/>
          <p14:tracePt t="647276" x="3883025" y="5621338"/>
          <p14:tracePt t="647284" x="3898900" y="5621338"/>
          <p14:tracePt t="647316" x="3898900" y="5613400"/>
          <p14:tracePt t="647556" x="3890963" y="5613400"/>
          <p14:tracePt t="652387" x="3898900" y="5613400"/>
          <p14:tracePt t="652395" x="3906838" y="5613400"/>
          <p14:tracePt t="654548" x="3914775" y="5613400"/>
          <p14:tracePt t="654571" x="3922713" y="5613400"/>
          <p14:tracePt t="654627" x="3930650" y="5613400"/>
          <p14:tracePt t="654635" x="3946525" y="5613400"/>
          <p14:tracePt t="654643" x="3970338" y="5613400"/>
          <p14:tracePt t="654651" x="3994150" y="5613400"/>
          <p14:tracePt t="654667" x="4002088" y="5613400"/>
          <p14:tracePt t="654675" x="4011613" y="5613400"/>
          <p14:tracePt t="656219" x="4002088" y="5613400"/>
          <p14:tracePt t="656227" x="3986213" y="5621338"/>
          <p14:tracePt t="656539" x="3978275" y="5621338"/>
          <p14:tracePt t="656563" x="3970338" y="5621338"/>
          <p14:tracePt t="656572" x="3954463" y="5621338"/>
          <p14:tracePt t="656579" x="3946525" y="5621338"/>
          <p14:tracePt t="656595" x="3938588" y="5621338"/>
          <p14:tracePt t="656915" x="3922713" y="5621338"/>
          <p14:tracePt t="656925" x="3914775" y="5621338"/>
          <p14:tracePt t="656947" x="3906838" y="5637213"/>
          <p14:tracePt t="657091" x="3898900" y="5637213"/>
          <p14:tracePt t="657099" x="3890963" y="5637213"/>
          <p14:tracePt t="657107" x="3883025" y="5637213"/>
          <p14:tracePt t="657995" x="3890963" y="5637213"/>
          <p14:tracePt t="658011" x="3898900" y="5637213"/>
          <p14:tracePt t="658018" x="3914775" y="5637213"/>
          <p14:tracePt t="658027" x="3922713" y="5637213"/>
          <p14:tracePt t="658043" x="3930650" y="5637213"/>
          <p14:tracePt t="658051" x="3938588" y="5637213"/>
          <p14:tracePt t="658059" x="3946525" y="5637213"/>
          <p14:tracePt t="658067" x="3962400" y="5637213"/>
          <p14:tracePt t="658076" x="3970338" y="5637213"/>
          <p14:tracePt t="658083" x="3978275" y="5621338"/>
          <p14:tracePt t="658107" x="3994150" y="5621338"/>
          <p14:tracePt t="658155" x="4002088" y="5621338"/>
          <p14:tracePt t="658172" x="4011613" y="5621338"/>
          <p14:tracePt t="658178" x="4019550" y="5621338"/>
          <p14:tracePt t="658187" x="4043363" y="5621338"/>
          <p14:tracePt t="658194" x="4059238" y="5613400"/>
          <p14:tracePt t="658202" x="4067175" y="5613400"/>
          <p14:tracePt t="658210" x="4075113" y="5613400"/>
          <p14:tracePt t="658555" x="4067175" y="5613400"/>
          <p14:tracePt t="658574" x="4059238" y="5613400"/>
          <p14:tracePt t="658618" x="4043363" y="5613400"/>
          <p14:tracePt t="658634" x="4035425" y="5613400"/>
          <p14:tracePt t="658651" x="4027488" y="5613400"/>
          <p14:tracePt t="658659" x="4019550" y="5613400"/>
          <p14:tracePt t="658667" x="4002088" y="5613400"/>
          <p14:tracePt t="658738" x="3994150" y="5613400"/>
          <p14:tracePt t="658763" x="3986213" y="5613400"/>
          <p14:tracePt t="658772" x="3970338" y="5613400"/>
          <p14:tracePt t="658834" x="3954463" y="5613400"/>
          <p14:tracePt t="658850" x="3938588" y="5613400"/>
          <p14:tracePt t="658867" x="3930650" y="5613400"/>
          <p14:tracePt t="661299" x="3922713" y="5613400"/>
          <p14:tracePt t="661331" x="3914775" y="5613400"/>
          <p14:tracePt t="661341" x="3890963" y="5613400"/>
          <p14:tracePt t="661356" x="3875088" y="5613400"/>
          <p14:tracePt t="661371" x="3867150" y="5613400"/>
          <p14:tracePt t="661490" x="3859213" y="5613400"/>
          <p14:tracePt t="661498" x="3851275" y="5613400"/>
          <p14:tracePt t="661507" x="3827463" y="5613400"/>
          <p14:tracePt t="661514" x="3811588" y="5613400"/>
          <p14:tracePt t="661524" x="3803650" y="5613400"/>
          <p14:tracePt t="661539" x="3795713" y="5613400"/>
          <p14:tracePt t="662106" x="3803650" y="5613400"/>
          <p14:tracePt t="662123" x="3819525" y="5613400"/>
          <p14:tracePt t="662130" x="3827463" y="5613400"/>
          <p14:tracePt t="662139" x="3851275" y="5613400"/>
          <p14:tracePt t="662146" x="3890963" y="5613400"/>
          <p14:tracePt t="662157" x="3914775" y="5613400"/>
          <p14:tracePt t="662162" x="3954463" y="5613400"/>
          <p14:tracePt t="662176" x="3986213" y="5613400"/>
          <p14:tracePt t="662179" x="4002088" y="5613400"/>
          <p14:tracePt t="662186" x="4019550" y="5613400"/>
          <p14:tracePt t="662194" x="4035425" y="5613400"/>
          <p14:tracePt t="662210" x="4051300" y="5613400"/>
          <p14:tracePt t="663546" x="4043363" y="5613400"/>
          <p14:tracePt t="663562" x="4035425" y="5597525"/>
          <p14:tracePt t="663578" x="4027488" y="5597525"/>
          <p14:tracePt t="663586" x="4011613" y="5597525"/>
          <p14:tracePt t="663602" x="4002088" y="5597525"/>
          <p14:tracePt t="663610" x="3994150" y="5597525"/>
          <p14:tracePt t="663618" x="3986213" y="5597525"/>
          <p14:tracePt t="663634" x="3970338" y="5597525"/>
          <p14:tracePt t="663658" x="3962400" y="5597525"/>
          <p14:tracePt t="663666" x="3946525" y="5597525"/>
          <p14:tracePt t="663675" x="3938588" y="5597525"/>
          <p14:tracePt t="663682" x="3922713" y="5597525"/>
          <p14:tracePt t="663690" x="3906838" y="5597525"/>
          <p14:tracePt t="663707" x="3898900" y="5597525"/>
          <p14:tracePt t="663730" x="3890963" y="5597525"/>
          <p14:tracePt t="663802" x="3883025" y="5597525"/>
          <p14:tracePt t="663810" x="3859213" y="5597525"/>
          <p14:tracePt t="663818" x="3843338" y="5597525"/>
          <p14:tracePt t="663826" x="3819525" y="5597525"/>
          <p14:tracePt t="663834" x="3795713" y="5597525"/>
          <p14:tracePt t="663842" x="3787775" y="5597525"/>
          <p14:tracePt t="663850" x="3779838" y="5597525"/>
          <p14:tracePt t="663938" x="3748088" y="5597525"/>
          <p14:tracePt t="663946" x="3740150" y="5605463"/>
          <p14:tracePt t="663958" x="3716338" y="5605463"/>
          <p14:tracePt t="663962" x="3708400" y="5605463"/>
          <p14:tracePt t="663974" x="3684588" y="5613400"/>
          <p14:tracePt t="663978" x="3676650" y="5613400"/>
          <p14:tracePt t="665962" x="3660775" y="5613400"/>
          <p14:tracePt t="665978" x="3651250" y="5613400"/>
          <p14:tracePt t="666258" x="3643313" y="5613400"/>
          <p14:tracePt t="666265" x="3635375" y="5613400"/>
          <p14:tracePt t="666281" x="3619500" y="5613400"/>
          <p14:tracePt t="666370" x="3595688" y="5629275"/>
          <p14:tracePt t="666385" x="3587750" y="5629275"/>
          <p14:tracePt t="666394" x="3579813" y="5629275"/>
          <p14:tracePt t="666401" x="3563938" y="5629275"/>
          <p14:tracePt t="666425" x="3556000" y="5629275"/>
          <p14:tracePt t="670585" x="3548063" y="5637213"/>
          <p14:tracePt t="674073" x="3532188" y="5653088"/>
          <p14:tracePt t="674081" x="3524250" y="5662613"/>
          <p14:tracePt t="674200" x="3516313" y="5670550"/>
          <p14:tracePt t="674208" x="3508375" y="5678488"/>
          <p14:tracePt t="674233" x="3508375" y="5686425"/>
          <p14:tracePt t="674273" x="3500438" y="5702300"/>
          <p14:tracePt t="674304" x="3500438" y="5710238"/>
          <p14:tracePt t="674360" x="3492500" y="5710238"/>
          <p14:tracePt t="674368" x="3492500" y="5718175"/>
          <p14:tracePt t="674737" x="3492500" y="5749925"/>
          <p14:tracePt t="674744" x="3492500" y="5773738"/>
          <p14:tracePt t="674752" x="3492500" y="5805488"/>
          <p14:tracePt t="674760" x="3492500" y="5813425"/>
          <p14:tracePt t="674768" x="3500438" y="5813425"/>
          <p14:tracePt t="674776" x="3500438" y="5821363"/>
          <p14:tracePt t="675280" x="3500438" y="5829300"/>
          <p14:tracePt t="675296" x="3500438" y="5837238"/>
          <p14:tracePt t="675352" x="3500438" y="5853113"/>
          <p14:tracePt t="675400" x="3500438" y="5861050"/>
          <p14:tracePt t="675433" x="3516313" y="5868988"/>
          <p14:tracePt t="675441" x="3516313" y="5884863"/>
          <p14:tracePt t="675569" x="3516313" y="5892800"/>
          <p14:tracePt t="675577" x="3516313" y="5900738"/>
          <p14:tracePt t="675816" x="3516313" y="5892800"/>
          <p14:tracePt t="675825" x="3516313" y="5884863"/>
          <p14:tracePt t="675832" x="3516313" y="5868988"/>
          <p14:tracePt t="675841" x="3516313" y="5861050"/>
          <p14:tracePt t="675848" x="3516313" y="5853113"/>
          <p14:tracePt t="675857" x="3516313" y="5837238"/>
          <p14:tracePt t="675864" x="3516313" y="5829300"/>
          <p14:tracePt t="675880" x="3516313" y="5821363"/>
          <p14:tracePt t="675906" x="3508375" y="5805488"/>
          <p14:tracePt t="675928" x="3500438" y="5797550"/>
          <p14:tracePt t="675968" x="3492500" y="5789613"/>
          <p14:tracePt t="675984" x="3492500" y="5781675"/>
          <p14:tracePt t="675993" x="3492500" y="5773738"/>
          <p14:tracePt t="676009" x="3492500" y="5757863"/>
          <p14:tracePt t="676016" x="3492500" y="5749925"/>
          <p14:tracePt t="676025" x="3492500" y="5741988"/>
          <p14:tracePt t="676032" x="3492500" y="5734050"/>
          <p14:tracePt t="676057" x="3492500" y="5718175"/>
          <p14:tracePt t="676080" x="3492500" y="5710238"/>
          <p14:tracePt t="676089" x="3500438" y="5702300"/>
          <p14:tracePt t="676144" x="3508375" y="5686425"/>
          <p14:tracePt t="676153" x="3516313" y="5678488"/>
          <p14:tracePt t="676192" x="3524250" y="5670550"/>
          <p14:tracePt t="676216" x="3524250" y="5662613"/>
          <p14:tracePt t="676232" x="3532188" y="5653088"/>
          <p14:tracePt t="676241" x="3540125" y="5653088"/>
          <p14:tracePt t="676248" x="3556000" y="5645150"/>
          <p14:tracePt t="676264" x="3563938" y="5637213"/>
          <p14:tracePt t="676280" x="3563938" y="5629275"/>
          <p14:tracePt t="676289" x="3571875" y="5629275"/>
          <p14:tracePt t="676376" x="3571875" y="5621338"/>
          <p14:tracePt t="676393" x="3571875" y="5613400"/>
          <p14:tracePt t="676416" x="3579813" y="5597525"/>
          <p14:tracePt t="676425" x="3579813" y="5589588"/>
          <p14:tracePt t="676577" x="3579813" y="5581650"/>
          <p14:tracePt t="676584" x="3579813" y="5573713"/>
          <p14:tracePt t="676600" x="3571875" y="5573713"/>
          <p14:tracePt t="676616" x="3563938" y="5549900"/>
          <p14:tracePt t="676656" x="3556000" y="5541963"/>
          <p14:tracePt t="676671" x="3556000" y="5526088"/>
          <p14:tracePt t="676688" x="3548063" y="5526088"/>
          <p14:tracePt t="676736" x="3540125" y="5518150"/>
          <p14:tracePt t="677025" x="3540125" y="5510213"/>
          <p14:tracePt t="677096" x="3532188" y="5502275"/>
          <p14:tracePt t="677208" x="3532188" y="5486400"/>
          <p14:tracePt t="677232" x="3532188" y="5470525"/>
          <p14:tracePt t="677537" x="3524250" y="5478463"/>
          <p14:tracePt t="677560" x="3524250" y="5486400"/>
          <p14:tracePt t="677568" x="3508375" y="5502275"/>
          <p14:tracePt t="677576" x="3508375" y="5526088"/>
          <p14:tracePt t="677583" x="3508375" y="5549900"/>
          <p14:tracePt t="677592" x="3508375" y="5573713"/>
          <p14:tracePt t="677599" x="3508375" y="5581650"/>
          <p14:tracePt t="677608" x="3508375" y="5589588"/>
          <p14:tracePt t="677615" x="3508375" y="5605463"/>
          <p14:tracePt t="677624" x="3508375" y="5613400"/>
          <p14:tracePt t="677631" x="3508375" y="5621338"/>
          <p14:tracePt t="677648" x="3508375" y="5629275"/>
          <p14:tracePt t="677672" x="3508375" y="5637213"/>
          <p14:tracePt t="677679" x="3508375" y="5645150"/>
          <p14:tracePt t="677736" x="3508375" y="5653088"/>
          <p14:tracePt t="677752" x="3508375" y="5662613"/>
          <p14:tracePt t="677792" x="3508375" y="5670550"/>
          <p14:tracePt t="677816" x="3508375" y="5686425"/>
          <p14:tracePt t="677825" x="3508375" y="5694363"/>
          <p14:tracePt t="677840" x="3508375" y="5702300"/>
          <p14:tracePt t="677856" x="3508375" y="5718175"/>
          <p14:tracePt t="677864" x="3508375" y="5734050"/>
          <p14:tracePt t="677873" x="3516313" y="5734050"/>
          <p14:tracePt t="677880" x="3516313" y="5741988"/>
          <p14:tracePt t="678200" x="3516313" y="5757863"/>
          <p14:tracePt t="678216" x="3516313" y="5765800"/>
          <p14:tracePt t="678240" x="3516313" y="5773738"/>
          <p14:tracePt t="678256" x="3516313" y="5789613"/>
          <p14:tracePt t="678273" x="3516313" y="5797550"/>
          <p14:tracePt t="678296" x="3516313" y="5805488"/>
          <p14:tracePt t="678312" x="3516313" y="5813425"/>
          <p14:tracePt t="678320" x="3516313" y="5829300"/>
          <p14:tracePt t="678336" x="3516313" y="5837238"/>
          <p14:tracePt t="678352" x="3516313" y="5845175"/>
          <p14:tracePt t="678360" x="3516313" y="5861050"/>
          <p14:tracePt t="678368" x="3516313" y="5876925"/>
          <p14:tracePt t="678376" x="3516313" y="5892800"/>
          <p14:tracePt t="678392" x="3516313" y="5900738"/>
          <p14:tracePt t="678400" x="3516313" y="5908675"/>
          <p14:tracePt t="678448" x="3516313" y="5924550"/>
          <p14:tracePt t="682160" x="3516313" y="5916613"/>
          <p14:tracePt t="682704" x="3516313" y="5908675"/>
          <p14:tracePt t="682791" x="3516313" y="5900738"/>
          <p14:tracePt t="682911" x="3508375" y="5884863"/>
          <p14:tracePt t="682927" x="3500438" y="5876925"/>
          <p14:tracePt t="683031" x="3500438" y="5868988"/>
          <p14:tracePt t="683120" x="3500438" y="5861050"/>
          <p14:tracePt t="683224" x="3500438" y="5853113"/>
          <p14:tracePt t="683296" x="3500438" y="5837238"/>
          <p14:tracePt t="683359" x="3500438" y="5829300"/>
          <p14:tracePt t="683439" x="3500438" y="5821363"/>
          <p14:tracePt t="683456" x="3508375" y="5805488"/>
          <p14:tracePt t="683479" x="3508375" y="5797550"/>
          <p14:tracePt t="683527" x="3508375" y="5789613"/>
          <p14:tracePt t="683575" x="3516313" y="5773738"/>
          <p14:tracePt t="683599" x="3516313" y="5765800"/>
          <p14:tracePt t="683623" x="3516313" y="5757863"/>
          <p14:tracePt t="684032" x="3516313" y="5749925"/>
          <p14:tracePt t="684071" x="3516313" y="5734050"/>
          <p14:tracePt t="684103" x="3524250" y="5734050"/>
          <p14:tracePt t="684111" x="3524250" y="5726113"/>
          <p14:tracePt t="684303" x="3524250" y="5718175"/>
          <p14:tracePt t="684319" x="3524250" y="5710238"/>
          <p14:tracePt t="684335" x="3524250" y="5686425"/>
          <p14:tracePt t="684343" x="3524250" y="5662613"/>
          <p14:tracePt t="684351" x="3524250" y="5637213"/>
          <p14:tracePt t="684359" x="3524250" y="5621338"/>
          <p14:tracePt t="684375" x="3524250" y="5613400"/>
          <p14:tracePt t="684392" x="3524250" y="5605463"/>
          <p14:tracePt t="684399" x="3524250" y="5597525"/>
          <p14:tracePt t="690766" x="3524250" y="5589588"/>
          <p14:tracePt t="694505" x="3508375" y="5589588"/>
          <p14:tracePt t="694518" x="3492500" y="5605463"/>
          <p14:tracePt t="694526" x="3492500" y="5629275"/>
          <p14:tracePt t="694534" x="3500438" y="5694363"/>
          <p14:tracePt t="694542" x="3500438" y="5734050"/>
          <p14:tracePt t="694550" x="3516313" y="5757863"/>
          <p14:tracePt t="694558" x="3516313" y="5781675"/>
          <p14:tracePt t="694566" x="3516313" y="5797550"/>
          <p14:tracePt t="694582" x="3516313" y="5805488"/>
          <p14:tracePt t="694662" x="3516313" y="5813425"/>
          <p14:tracePt t="694670" x="3516313" y="5821363"/>
          <p14:tracePt t="694678" x="3524250" y="5821363"/>
          <p14:tracePt t="694686" x="3524250" y="5837238"/>
          <p14:tracePt t="694694" x="3524250" y="5861050"/>
          <p14:tracePt t="694702" x="3532188" y="5892800"/>
          <p14:tracePt t="694718" x="3532188" y="5908675"/>
          <p14:tracePt t="696502" x="3540125" y="5908675"/>
          <p14:tracePt t="696510" x="3548063" y="5908675"/>
          <p14:tracePt t="696598" x="3556000" y="5900738"/>
          <p14:tracePt t="696741" x="3571875" y="5892800"/>
          <p14:tracePt t="696749" x="3579813" y="5876925"/>
          <p14:tracePt t="696758" x="3587750" y="5876925"/>
          <p14:tracePt t="696774" x="3595688" y="5876925"/>
          <p14:tracePt t="696790" x="3619500" y="5868988"/>
          <p14:tracePt t="696838" x="3643313" y="5853113"/>
          <p14:tracePt t="696845" x="3668713" y="5845175"/>
          <p14:tracePt t="696855" x="3740150" y="5829300"/>
          <p14:tracePt t="696861" x="3795713" y="5805488"/>
          <p14:tracePt t="696870" x="3843338" y="5781675"/>
          <p14:tracePt t="696877" x="3875088" y="5765800"/>
          <p14:tracePt t="696885" x="3922713" y="5749925"/>
          <p14:tracePt t="696893" x="3970338" y="5718175"/>
          <p14:tracePt t="696901" x="4002088" y="5710238"/>
          <p14:tracePt t="696909" x="4035425" y="5694363"/>
          <p14:tracePt t="696926" x="4051300" y="5686425"/>
          <p14:tracePt t="696933" x="4059238" y="5686425"/>
          <p14:tracePt t="696997" x="4067175" y="5670550"/>
          <p14:tracePt t="697014" x="4075113" y="5670550"/>
          <p14:tracePt t="697023" x="4090988" y="5662613"/>
          <p14:tracePt t="697029" x="4106863" y="5653088"/>
          <p14:tracePt t="697039" x="4114800" y="5645150"/>
          <p14:tracePt t="697045" x="4130675" y="5629275"/>
          <p14:tracePt t="697061" x="4138613" y="5621338"/>
          <p14:tracePt t="697077" x="4154488" y="5605463"/>
          <p14:tracePt t="697101" x="4162425" y="5597525"/>
          <p14:tracePt t="697117" x="4186238" y="5573713"/>
          <p14:tracePt t="697126" x="4202113" y="5557838"/>
          <p14:tracePt t="697133" x="4225925" y="5534025"/>
          <p14:tracePt t="697142" x="4241800" y="5510213"/>
          <p14:tracePt t="697149" x="4273550" y="5462588"/>
          <p14:tracePt t="697160" x="4297363" y="5422900"/>
          <p14:tracePt t="697165" x="4321175" y="5391150"/>
          <p14:tracePt t="697174" x="4344988" y="5375275"/>
          <p14:tracePt t="697181" x="4352925" y="5367338"/>
          <p14:tracePt t="697190" x="4362450" y="5351463"/>
          <p14:tracePt t="697197" x="4370388" y="5351463"/>
          <p14:tracePt t="697207" x="4378325" y="5343525"/>
          <p14:tracePt t="697214" x="4378325" y="5335588"/>
          <p14:tracePt t="697223" x="4378325" y="5319713"/>
          <p14:tracePt t="697229" x="4386263" y="5310188"/>
          <p14:tracePt t="697240" x="4386263" y="5302250"/>
          <p14:tracePt t="697245" x="4386263" y="5294313"/>
          <p14:tracePt t="697254" x="4394200" y="5262563"/>
          <p14:tracePt t="697261" x="4394200" y="5254625"/>
          <p14:tracePt t="697270" x="4394200" y="5230813"/>
          <p14:tracePt t="697277" x="4394200" y="5207000"/>
          <p14:tracePt t="697285" x="4394200" y="5199063"/>
          <p14:tracePt t="697293" x="4394200" y="5183188"/>
          <p14:tracePt t="697301" x="4394200" y="5175250"/>
          <p14:tracePt t="697325" x="4394200" y="5167313"/>
          <p14:tracePt t="697333" x="4402138" y="5159375"/>
          <p14:tracePt t="697342" x="4410075" y="5159375"/>
          <p14:tracePt t="697349" x="4410075" y="5151438"/>
          <p14:tracePt t="697358" x="4410075" y="5143500"/>
          <p14:tracePt t="697374" x="4418013" y="5135563"/>
          <p14:tracePt t="697486" x="4425950" y="5127625"/>
          <p14:tracePt t="697526" x="4441825" y="5127625"/>
          <p14:tracePt t="697543" x="4449763" y="5127625"/>
          <p14:tracePt t="697549" x="4473575" y="5127625"/>
          <p14:tracePt t="697558" x="4497388" y="5127625"/>
          <p14:tracePt t="697565" x="4521200" y="5127625"/>
          <p14:tracePt t="697574" x="4545013" y="5127625"/>
          <p14:tracePt t="697581" x="4584700" y="5127625"/>
          <p14:tracePt t="697590" x="4624388" y="5127625"/>
          <p14:tracePt t="697597" x="4640263" y="5127625"/>
          <p14:tracePt t="697607" x="4664075" y="5127625"/>
          <p14:tracePt t="697613" x="4687888" y="5127625"/>
          <p14:tracePt t="697624" x="4705350" y="5127625"/>
          <p14:tracePt t="697693" x="4721225" y="5127625"/>
          <p14:tracePt t="697709" x="4729163" y="5127625"/>
          <p14:tracePt t="697733" x="4737100" y="5127625"/>
          <p14:tracePt t="697749" x="4745038" y="5119688"/>
          <p14:tracePt t="697854" x="4752975" y="5119688"/>
          <p14:tracePt t="697873" x="4768850" y="5119688"/>
          <p14:tracePt t="698046" x="4776788" y="5103813"/>
          <p14:tracePt t="698054" x="4784725" y="5103813"/>
          <p14:tracePt t="698061" x="4800600" y="5095875"/>
          <p14:tracePt t="698070" x="4824413" y="5095875"/>
          <p14:tracePt t="698077" x="4832350" y="5095875"/>
          <p14:tracePt t="698085" x="4864100" y="5095875"/>
          <p14:tracePt t="698093" x="4887913" y="5095875"/>
          <p14:tracePt t="698101" x="4919663" y="5095875"/>
          <p14:tracePt t="698109" x="4967288" y="5095875"/>
          <p14:tracePt t="698117" x="4975225" y="5095875"/>
          <p14:tracePt t="698125" x="4983163" y="5095875"/>
          <p14:tracePt t="698133" x="5006975" y="5095875"/>
          <p14:tracePt t="698141" x="5014913" y="5095875"/>
          <p14:tracePt t="698149" x="5038725" y="5095875"/>
          <p14:tracePt t="698158" x="5056188" y="5095875"/>
          <p14:tracePt t="698165" x="5064125" y="5095875"/>
          <p14:tracePt t="698174" x="5080000" y="5095875"/>
          <p14:tracePt t="698181" x="5095875" y="5095875"/>
          <p14:tracePt t="698195" x="5103813" y="5095875"/>
          <p14:tracePt t="698197" x="5119688" y="5095875"/>
          <p14:tracePt t="698277" x="5127625" y="5095875"/>
          <p14:tracePt t="698301" x="5135563" y="5095875"/>
          <p14:tracePt t="698325" x="5151438" y="5095875"/>
          <p14:tracePt t="698342" x="5159375" y="5095875"/>
          <p14:tracePt t="698349" x="5159375" y="5087938"/>
          <p14:tracePt t="698374" x="5167313" y="5087938"/>
          <p14:tracePt t="698381" x="5183188" y="5080000"/>
          <p14:tracePt t="698413" x="5191125" y="5072063"/>
          <p14:tracePt t="698422" x="5207000" y="5072063"/>
          <p14:tracePt t="698429" x="5222875" y="5064125"/>
          <p14:tracePt t="698439" x="5230813" y="5064125"/>
          <p14:tracePt t="698445" x="5270500" y="5064125"/>
          <p14:tracePt t="698454" x="5286375" y="5064125"/>
          <p14:tracePt t="698461" x="5318125" y="5064125"/>
          <p14:tracePt t="698469" x="5341938" y="5064125"/>
          <p14:tracePt t="698477" x="5365750" y="5064125"/>
          <p14:tracePt t="698485" x="5373688" y="5064125"/>
          <p14:tracePt t="698493" x="5397500" y="5064125"/>
          <p14:tracePt t="698501" x="5414963" y="5064125"/>
          <p14:tracePt t="698509" x="5438775" y="5064125"/>
          <p14:tracePt t="698517" x="5462588" y="5064125"/>
          <p14:tracePt t="698526" x="5486400" y="5064125"/>
          <p14:tracePt t="698533" x="5510213" y="5072063"/>
          <p14:tracePt t="698542" x="5526088" y="5072063"/>
          <p14:tracePt t="698549" x="5541963" y="5072063"/>
          <p14:tracePt t="698558" x="5565775" y="5072063"/>
          <p14:tracePt t="698565" x="5589588" y="5072063"/>
          <p14:tracePt t="698574" x="5597525" y="5072063"/>
          <p14:tracePt t="698581" x="5605463" y="5064125"/>
          <p14:tracePt t="698797" x="5621338" y="5064125"/>
          <p14:tracePt t="698806" x="5645150" y="5064125"/>
          <p14:tracePt t="698823" x="5668963" y="5064125"/>
          <p14:tracePt t="698839" x="5676900" y="5064125"/>
          <p14:tracePt t="698845" x="5684838" y="5064125"/>
          <p14:tracePt t="698854" x="5692775" y="5064125"/>
          <p14:tracePt t="698901" x="5708650" y="5072063"/>
          <p14:tracePt t="698917" x="5716588" y="5072063"/>
          <p14:tracePt t="698933" x="5724525" y="5072063"/>
          <p14:tracePt t="698941" x="5749925" y="5072063"/>
          <p14:tracePt t="698957" x="5757863" y="5072063"/>
          <p14:tracePt t="698964" x="5773738" y="5072063"/>
          <p14:tracePt t="698973" x="5781675" y="5072063"/>
          <p14:tracePt t="699294" x="5789613" y="5064125"/>
          <p14:tracePt t="699654" x="5797550" y="5080000"/>
          <p14:tracePt t="699661" x="5813425" y="5095875"/>
          <p14:tracePt t="699673" x="5845175" y="5111750"/>
          <p14:tracePt t="699685" x="5861050" y="5119688"/>
          <p14:tracePt t="699693" x="5868988" y="5119688"/>
          <p14:tracePt t="699701" x="5876925" y="5119688"/>
          <p14:tracePt t="699709" x="5876925" y="5127625"/>
          <p14:tracePt t="699749" x="5892800" y="5127625"/>
          <p14:tracePt t="699757" x="5900738" y="5127625"/>
          <p14:tracePt t="699765" x="5924550" y="5143500"/>
          <p14:tracePt t="699774" x="5972175" y="5143500"/>
          <p14:tracePt t="699781" x="5995988" y="5143500"/>
          <p14:tracePt t="699789" x="6051550" y="5151438"/>
          <p14:tracePt t="699797" x="6075363" y="5167313"/>
          <p14:tracePt t="699805" x="6091238" y="5167313"/>
          <p14:tracePt t="699813" x="6116638" y="5167313"/>
          <p14:tracePt t="699823" x="6116638" y="5175250"/>
          <p14:tracePt t="699829" x="6124575" y="5175250"/>
          <p14:tracePt t="700101" x="6124575" y="5183188"/>
          <p14:tracePt t="700109" x="6124575" y="5191125"/>
          <p14:tracePt t="700125" x="6124575" y="5199063"/>
          <p14:tracePt t="700133" x="6124575" y="5214938"/>
          <p14:tracePt t="700141" x="6124575" y="5222875"/>
          <p14:tracePt t="700149" x="6124575" y="5246688"/>
          <p14:tracePt t="700158" x="6124575" y="5254625"/>
          <p14:tracePt t="700176" x="6132513" y="5270500"/>
          <p14:tracePt t="700181" x="6132513" y="5278438"/>
          <p14:tracePt t="700261" x="6132513" y="5286375"/>
          <p14:tracePt t="700414" x="6132513" y="5294313"/>
          <p14:tracePt t="700445" x="6132513" y="5302250"/>
          <p14:tracePt t="700477" x="6132513" y="5319713"/>
          <p14:tracePt t="700517" x="6132513" y="5327650"/>
          <p14:tracePt t="700533" x="6132513" y="5335588"/>
          <p14:tracePt t="700549" x="6132513" y="5351463"/>
          <p14:tracePt t="700565" x="6132513" y="5359400"/>
          <p14:tracePt t="700597" x="6124575" y="5375275"/>
          <p14:tracePt t="700885" x="6116638" y="5391150"/>
          <p14:tracePt t="700901" x="6108700" y="5407025"/>
          <p14:tracePt t="700926" x="6100763" y="5407025"/>
          <p14:tracePt t="700949" x="6100763" y="5414963"/>
          <p14:tracePt t="700965" x="6100763" y="5430838"/>
          <p14:tracePt t="700981" x="6091238" y="5462588"/>
          <p14:tracePt t="700989" x="6091238" y="5470525"/>
          <p14:tracePt t="700997" x="6091238" y="5494338"/>
          <p14:tracePt t="701006" x="6091238" y="5502275"/>
          <p14:tracePt t="701013" x="6075363" y="5518150"/>
          <p14:tracePt t="701023" x="6075363" y="5541963"/>
          <p14:tracePt t="701038" x="6075363" y="5549900"/>
          <p14:tracePt t="701054" x="6075363" y="5557838"/>
          <p14:tracePt t="701109" x="6067425" y="5573713"/>
          <p14:tracePt t="701133" x="6059488" y="5589588"/>
          <p14:tracePt t="701157" x="6051550" y="5605463"/>
          <p14:tracePt t="701165" x="6051550" y="5613400"/>
          <p14:tracePt t="701174" x="6051550" y="5621338"/>
          <p14:tracePt t="701205" x="6051550" y="5629275"/>
          <p14:tracePt t="701237" x="6051550" y="5645150"/>
          <p14:tracePt t="701301" x="6051550" y="5653088"/>
          <p14:tracePt t="701389" x="6051550" y="5662613"/>
          <p14:tracePt t="701397" x="6043613" y="5670550"/>
          <p14:tracePt t="701494" x="6035675" y="5670550"/>
          <p14:tracePt t="701517" x="6035675" y="5678488"/>
          <p14:tracePt t="701613" x="6035675" y="5694363"/>
          <p14:tracePt t="703901" x="6027738" y="5694363"/>
          <p14:tracePt t="704044" x="6019800" y="5694363"/>
          <p14:tracePt t="704060" x="6019800" y="5686425"/>
          <p14:tracePt t="704084" x="6019800" y="5678488"/>
          <p14:tracePt t="704092" x="6019800" y="5670550"/>
          <p14:tracePt t="704108" x="6019800" y="5662613"/>
          <p14:tracePt t="704365" x="6019800" y="5670550"/>
          <p14:tracePt t="704375" x="6019800" y="5686425"/>
          <p14:tracePt t="704381" x="6019800" y="5718175"/>
          <p14:tracePt t="704390" x="6027738" y="5734050"/>
          <p14:tracePt t="704396" x="6027738" y="5757863"/>
          <p14:tracePt t="704412" x="6027738" y="5765800"/>
          <p14:tracePt t="704423" x="6027738" y="5773738"/>
          <p14:tracePt t="704484" x="6019800" y="5773738"/>
          <p14:tracePt t="704493" x="6019800" y="5781675"/>
          <p14:tracePt t="704500" x="6003925" y="5781675"/>
          <p14:tracePt t="704509" x="5980113" y="5789613"/>
          <p14:tracePt t="704516" x="5956300" y="5789613"/>
          <p14:tracePt t="704525" x="5932488" y="5789613"/>
          <p14:tracePt t="704532" x="5908675" y="5805488"/>
          <p14:tracePt t="704541" x="5884863" y="5805488"/>
          <p14:tracePt t="704548" x="5861050" y="5821363"/>
          <p14:tracePt t="704557" x="5853113" y="5821363"/>
          <p14:tracePt t="704605" x="5837238" y="5821363"/>
          <p14:tracePt t="704612" x="5829300" y="5829300"/>
          <p14:tracePt t="704628" x="5821363" y="5829300"/>
          <p14:tracePt t="704637" x="5805488" y="5837238"/>
          <p14:tracePt t="704652" x="5789613" y="5845175"/>
          <p14:tracePt t="704764" x="5789613" y="5853113"/>
          <p14:tracePt t="704773" x="5813425" y="5853113"/>
          <p14:tracePt t="704780" x="5821363" y="5853113"/>
          <p14:tracePt t="704789" x="5829300" y="5853113"/>
          <p14:tracePt t="704796" x="5837238" y="5853113"/>
          <p14:tracePt t="704806" x="5861050" y="5853113"/>
          <p14:tracePt t="704812" x="5876925" y="5853113"/>
          <p14:tracePt t="704822" x="5884863" y="5853113"/>
          <p14:tracePt t="704837" x="5892800" y="5853113"/>
          <p14:tracePt t="704916" x="5908675" y="5853113"/>
          <p14:tracePt t="704933" x="5924550" y="5837238"/>
          <p14:tracePt t="704948" x="5932488" y="5829300"/>
          <p14:tracePt t="704957" x="5948363" y="5821363"/>
          <p14:tracePt t="704964" x="5956300" y="5805488"/>
          <p14:tracePt t="704989" x="5956300" y="5797550"/>
          <p14:tracePt t="705020" x="5956300" y="5789613"/>
          <p14:tracePt t="705037" x="5964238" y="5757863"/>
          <p14:tracePt t="705052" x="5980113" y="5749925"/>
          <p14:tracePt t="705060" x="5980113" y="5741988"/>
          <p14:tracePt t="705068" x="5988050" y="5734050"/>
          <p14:tracePt t="705077" x="5988050" y="5726113"/>
          <p14:tracePt t="705132" x="5995988" y="5710238"/>
          <p14:tracePt t="705148" x="6003925" y="5702300"/>
          <p14:tracePt t="705156" x="6019800" y="5694363"/>
          <p14:tracePt t="705164" x="6027738" y="5694363"/>
          <p14:tracePt t="705174" x="6035675" y="5686425"/>
          <p14:tracePt t="705180" x="6035675" y="5670550"/>
          <p14:tracePt t="705196" x="6043613" y="5670550"/>
          <p14:tracePt t="705207" x="6043613" y="5653088"/>
          <p14:tracePt t="705212" x="6043613" y="5645150"/>
          <p14:tracePt t="705244" x="6043613" y="5637213"/>
          <p14:tracePt t="705268" x="6043613" y="5629275"/>
          <p14:tracePt t="705349" x="6043613" y="5613400"/>
          <p14:tracePt t="705373" x="6043613" y="5605463"/>
          <p14:tracePt t="705397" x="6043613" y="5597525"/>
          <p14:tracePt t="705412" x="6043613" y="5581650"/>
          <p14:tracePt t="705453" x="6043613" y="5573713"/>
          <p14:tracePt t="705484" x="6043613" y="5565775"/>
          <p14:tracePt t="705516" x="6043613" y="5557838"/>
          <p14:tracePt t="705620" x="6043613" y="5541963"/>
          <p14:tracePt t="706124" x="6043613" y="5549900"/>
          <p14:tracePt t="706141" x="6043613" y="5557838"/>
          <p14:tracePt t="706156" x="6043613" y="5565775"/>
          <p14:tracePt t="706173" x="6043613" y="5573713"/>
          <p14:tracePt t="706180" x="6043613" y="5621338"/>
          <p14:tracePt t="706189" x="6059488" y="5662613"/>
          <p14:tracePt t="706196" x="6067425" y="5694363"/>
          <p14:tracePt t="706206" x="6067425" y="5702300"/>
          <p14:tracePt t="706212" x="6067425" y="5718175"/>
          <p14:tracePt t="706220" x="6083300" y="5734050"/>
          <p14:tracePt t="706236" x="6083300" y="5749925"/>
          <p14:tracePt t="706676" x="6083300" y="5741988"/>
          <p14:tracePt t="706700" x="6091238" y="5734050"/>
          <p14:tracePt t="706716" x="6100763" y="5734050"/>
          <p14:tracePt t="707356" x="6091238" y="5734050"/>
          <p14:tracePt t="707908" x="6083300" y="5734050"/>
          <p14:tracePt t="708916" x="6083300" y="5726113"/>
          <p14:tracePt t="713908" x="6075363" y="5718175"/>
          <p14:tracePt t="713915" x="6059488" y="5718175"/>
          <p14:tracePt t="713925" x="6051550" y="5710238"/>
          <p14:tracePt t="713931" x="6035675" y="5710238"/>
          <p14:tracePt t="713940" x="6027738" y="5710238"/>
          <p14:tracePt t="713947" x="6011863" y="5710238"/>
          <p14:tracePt t="714043" x="6003925" y="5710238"/>
          <p14:tracePt t="714051" x="5995988" y="5710238"/>
          <p14:tracePt t="714059" x="5980113" y="5710238"/>
          <p14:tracePt t="714067" x="5972175" y="5710238"/>
          <p14:tracePt t="714076" x="5964238" y="5710238"/>
          <p14:tracePt t="714084" x="5956300" y="5710238"/>
          <p14:tracePt t="714420" x="5948363" y="5710238"/>
          <p14:tracePt t="714563" x="5948363" y="5694363"/>
          <p14:tracePt t="714611" x="5956300" y="5694363"/>
          <p14:tracePt t="714627" x="5956300" y="5686425"/>
          <p14:tracePt t="714659" x="5964238" y="5686425"/>
          <p14:tracePt t="714675" x="5972175" y="5678488"/>
          <p14:tracePt t="714683" x="5972175" y="5670550"/>
          <p14:tracePt t="714708" x="5980113" y="5670550"/>
          <p14:tracePt t="714731" x="5980113" y="5662613"/>
          <p14:tracePt t="714755" x="5988050" y="5662613"/>
          <p14:tracePt t="714763" x="5988050" y="5653088"/>
          <p14:tracePt t="714779" x="5995988" y="5653088"/>
          <p14:tracePt t="714789" x="6003925" y="5645150"/>
          <p14:tracePt t="714804" x="6019800" y="5637213"/>
          <p14:tracePt t="714819" x="6027738" y="5629275"/>
          <p14:tracePt t="714947" x="6035675" y="5621338"/>
          <p14:tracePt t="715091" x="6035675" y="5613400"/>
          <p14:tracePt t="715123" x="6035675" y="5597525"/>
          <p14:tracePt t="715411" x="6035675" y="5589588"/>
          <p14:tracePt t="717787" x="6043613" y="5589588"/>
          <p14:tracePt t="718883" x="6043613" y="5605463"/>
          <p14:tracePt t="718891" x="6043613" y="5613400"/>
          <p14:tracePt t="718907" x="6043613" y="5629275"/>
          <p14:tracePt t="718914" x="6043613" y="5637213"/>
          <p14:tracePt t="718923" x="6043613" y="5653088"/>
          <p14:tracePt t="718939" x="6043613" y="5670550"/>
          <p14:tracePt t="718946" x="6043613" y="5678488"/>
          <p14:tracePt t="719155" x="6043613" y="5686425"/>
          <p14:tracePt t="719234" x="6043613" y="5694363"/>
          <p14:tracePt t="734728" x="6043613" y="5686425"/>
          <p14:tracePt t="734793" x="6059488" y="5670550"/>
          <p14:tracePt t="734809" x="6059488" y="5662613"/>
          <p14:tracePt t="734825" x="6067425" y="5653088"/>
          <p14:tracePt t="734832" x="6067425" y="5645150"/>
          <p14:tracePt t="734841" x="6067425" y="5637213"/>
          <p14:tracePt t="734904" x="6075363" y="5637213"/>
          <p14:tracePt t="735193" x="6067425" y="5629275"/>
          <p14:tracePt t="735200" x="6059488" y="5629275"/>
          <p14:tracePt t="735216" x="6043613" y="5629275"/>
          <p14:tracePt t="735241" x="6035675" y="5629275"/>
          <p14:tracePt t="735272" x="6027738" y="5629275"/>
          <p14:tracePt t="735280" x="6019800" y="5629275"/>
          <p14:tracePt t="735289" x="5995988" y="5629275"/>
          <p14:tracePt t="735296" x="5972175" y="5629275"/>
          <p14:tracePt t="735307" x="5924550" y="5629275"/>
          <p14:tracePt t="735312" x="5908675" y="5629275"/>
          <p14:tracePt t="735321" x="5861050" y="5629275"/>
          <p14:tracePt t="735328" x="5821363" y="5629275"/>
          <p14:tracePt t="735337" x="5797550" y="5629275"/>
          <p14:tracePt t="735344" x="5789613" y="5629275"/>
          <p14:tracePt t="735352" x="5757863" y="5629275"/>
          <p14:tracePt t="735360" x="5749925" y="5629275"/>
          <p14:tracePt t="735665" x="5765800" y="5629275"/>
          <p14:tracePt t="735674" x="5773738" y="5629275"/>
          <p14:tracePt t="735681" x="5797550" y="5629275"/>
          <p14:tracePt t="735689" x="5805488" y="5629275"/>
          <p14:tracePt t="735696" x="5821363" y="5629275"/>
          <p14:tracePt t="735706" x="5829300" y="5629275"/>
          <p14:tracePt t="735712" x="5837238" y="5629275"/>
          <p14:tracePt t="735722" x="5845175" y="5629275"/>
          <p14:tracePt t="735737" x="5868988" y="5629275"/>
          <p14:tracePt t="735744" x="5900738" y="5629275"/>
          <p14:tracePt t="735752" x="5908675" y="5629275"/>
          <p14:tracePt t="735760" x="5916613" y="5629275"/>
          <p14:tracePt t="735768" x="5932488" y="5629275"/>
          <p14:tracePt t="735776" x="5940425" y="5629275"/>
          <p14:tracePt t="735816" x="5948363" y="5629275"/>
          <p14:tracePt t="735832" x="5956300" y="5629275"/>
          <p14:tracePt t="735841" x="5980113" y="5621338"/>
          <p14:tracePt t="735857" x="5988050" y="5621338"/>
          <p14:tracePt t="735864" x="6003925" y="5621338"/>
          <p14:tracePt t="736128" x="6011863" y="5621338"/>
          <p14:tracePt t="736135" x="6019800" y="5621338"/>
          <p14:tracePt t="736143" x="6027738" y="5621338"/>
          <p14:tracePt t="736233" x="6043613" y="5621338"/>
          <p14:tracePt t="736241" x="6051550" y="5621338"/>
          <p14:tracePt t="736248" x="6059488" y="5621338"/>
          <p14:tracePt t="736257" x="6083300" y="5621338"/>
          <p14:tracePt t="736264" x="6100763" y="5621338"/>
          <p14:tracePt t="736274" x="6124575" y="5621338"/>
          <p14:tracePt t="736280" x="6132513" y="5621338"/>
          <p14:tracePt t="736289" x="6140450" y="5621338"/>
          <p14:tracePt t="736296" x="6148388" y="5621338"/>
          <p14:tracePt t="736312" x="6164263" y="5621338"/>
          <p14:tracePt t="736384" x="6164263" y="5613400"/>
          <p14:tracePt t="737216" x="6164263" y="5605463"/>
          <p14:tracePt t="737808" x="6156325" y="5605463"/>
          <p14:tracePt t="737816" x="6140450" y="5605463"/>
          <p14:tracePt t="737825" x="6140450" y="5613400"/>
          <p14:tracePt t="737832" x="6124575" y="5613400"/>
          <p14:tracePt t="737840" x="6108700" y="5613400"/>
          <p14:tracePt t="737847" x="6091238" y="5613400"/>
          <p14:tracePt t="737856" x="6083300" y="5613400"/>
          <p14:tracePt t="737863" x="6075363" y="5613400"/>
          <p14:tracePt t="737943" x="6051550" y="5621338"/>
          <p14:tracePt t="737951" x="6035675" y="5621338"/>
          <p14:tracePt t="737959" x="6011863" y="5621338"/>
          <p14:tracePt t="737967" x="6003925" y="5621338"/>
          <p14:tracePt t="737975" x="5980113" y="5637213"/>
          <p14:tracePt t="737983" x="5972175" y="5637213"/>
          <p14:tracePt t="737992" x="5956300" y="5637213"/>
          <p14:tracePt t="737999" x="5948363" y="5637213"/>
          <p14:tracePt t="738911" x="5972175" y="5637213"/>
          <p14:tracePt t="738920" x="5995988" y="5645150"/>
          <p14:tracePt t="738927" x="6011863" y="5645150"/>
          <p14:tracePt t="738935" x="6035675" y="5645150"/>
          <p14:tracePt t="738943" x="6059488" y="5645150"/>
          <p14:tracePt t="738951" x="6059488" y="5653088"/>
          <p14:tracePt t="738967" x="6067425" y="5662613"/>
          <p14:tracePt t="739943" x="6051550" y="5662613"/>
          <p14:tracePt t="740111" x="6043613" y="5662613"/>
          <p14:tracePt t="740119" x="6035675" y="5662613"/>
          <p14:tracePt t="740135" x="6027738" y="5662613"/>
          <p14:tracePt t="740143" x="6019800" y="5662613"/>
          <p14:tracePt t="740156" x="6011863" y="5662613"/>
          <p14:tracePt t="740167" x="6003925" y="5662613"/>
          <p14:tracePt t="740208" x="5995988" y="5670550"/>
          <p14:tracePt t="740247" x="5988050" y="5670550"/>
          <p14:tracePt t="740519" x="5995988" y="5670550"/>
          <p14:tracePt t="740551" x="6011863" y="5670550"/>
          <p14:tracePt t="740615" x="6019800" y="5670550"/>
          <p14:tracePt t="740624" x="6027738" y="5670550"/>
          <p14:tracePt t="740640" x="6043613" y="5670550"/>
          <p14:tracePt t="740656" x="6051550" y="5670550"/>
          <p14:tracePt t="740672" x="6059488" y="5670550"/>
          <p14:tracePt t="740679" x="6067425" y="5670550"/>
          <p14:tracePt t="740688" x="6083300" y="5670550"/>
          <p14:tracePt t="745719" x="6075363" y="5670550"/>
          <p14:tracePt t="745871" x="6067425" y="5670550"/>
          <p14:tracePt t="752822" x="6067425" y="5694363"/>
          <p14:tracePt t="752846" x="6067425" y="5702300"/>
          <p14:tracePt t="752862" x="6067425" y="5710238"/>
          <p14:tracePt t="752871" x="6067425" y="5726113"/>
          <p14:tracePt t="752878" x="6067425" y="5765800"/>
          <p14:tracePt t="752887" x="6067425" y="5789613"/>
          <p14:tracePt t="752894" x="6067425" y="5797550"/>
          <p14:tracePt t="752910" x="6067425" y="5813425"/>
          <p14:tracePt t="752926" x="6067425" y="5821363"/>
          <p14:tracePt t="753014" x="6067425" y="5829300"/>
          <p14:tracePt t="753023" x="6067425" y="5845175"/>
          <p14:tracePt t="753039" x="6067425" y="5853113"/>
          <p14:tracePt t="753046" x="6059488" y="5876925"/>
          <p14:tracePt t="753056" x="6051550" y="5900738"/>
          <p14:tracePt t="753062" x="6051550" y="5908675"/>
          <p14:tracePt t="753078" x="6051550" y="5916613"/>
          <p14:tracePt t="753143" x="6051550" y="5924550"/>
          <p14:tracePt t="753694" x="6051550" y="5916613"/>
          <p14:tracePt t="753710" x="6083300" y="5892800"/>
          <p14:tracePt t="753718" x="6083300" y="5884863"/>
          <p14:tracePt t="753726" x="6108700" y="5861050"/>
          <p14:tracePt t="753734" x="6140450" y="5845175"/>
          <p14:tracePt t="753750" x="6156325" y="5837238"/>
          <p14:tracePt t="753759" x="6164263" y="5837238"/>
          <p14:tracePt t="753766" x="6164263" y="5829300"/>
          <p14:tracePt t="753774" x="6180138" y="5821363"/>
          <p14:tracePt t="753790" x="6188075" y="5805488"/>
          <p14:tracePt t="753798" x="6203950" y="5789613"/>
          <p14:tracePt t="753814" x="6219825" y="5781675"/>
          <p14:tracePt t="753824" x="6219825" y="5765800"/>
          <p14:tracePt t="753830" x="6219825" y="5757863"/>
          <p14:tracePt t="753846" x="6219825" y="5749925"/>
          <p14:tracePt t="753870" x="6219825" y="5734050"/>
          <p14:tracePt t="753886" x="6219825" y="5726113"/>
          <p14:tracePt t="753918" x="6219825" y="5718175"/>
          <p14:tracePt t="753934" x="6219825" y="5702300"/>
          <p14:tracePt t="753942" x="6235700" y="5686425"/>
          <p14:tracePt t="753950" x="6243638" y="5678488"/>
          <p14:tracePt t="753959" x="6275388" y="5645150"/>
          <p14:tracePt t="753974" x="6283325" y="5645150"/>
          <p14:tracePt t="754006" x="6291263" y="5645150"/>
          <p14:tracePt t="754014" x="6291263" y="5637213"/>
          <p14:tracePt t="754023" x="6291263" y="5629275"/>
          <p14:tracePt t="754030" x="6283325" y="5621338"/>
          <p14:tracePt t="754040" x="6259513" y="5605463"/>
          <p14:tracePt t="754056" x="6251575" y="5605463"/>
          <p14:tracePt t="754062" x="6235700" y="5597525"/>
          <p14:tracePt t="754071" x="6227763" y="5597525"/>
          <p14:tracePt t="754086" x="6219825" y="5597525"/>
          <p14:tracePt t="754094" x="6203950" y="5597525"/>
          <p14:tracePt t="754102" x="6180138" y="5597525"/>
          <p14:tracePt t="754109" x="6156325" y="5597525"/>
          <p14:tracePt t="754117" x="6116638" y="5597525"/>
          <p14:tracePt t="754125" x="6075363" y="5597525"/>
          <p14:tracePt t="754133" x="6035675" y="5597525"/>
          <p14:tracePt t="754141" x="6011863" y="5597525"/>
          <p14:tracePt t="754158" x="5972175" y="5597525"/>
          <p14:tracePt t="754165" x="5964238" y="5597525"/>
          <p14:tracePt t="754174" x="5956300" y="5597525"/>
          <p14:tracePt t="754197" x="5940425" y="5597525"/>
          <p14:tracePt t="754206" x="5932488" y="5597525"/>
          <p14:tracePt t="754213" x="5908675" y="5597525"/>
          <p14:tracePt t="754223" x="5884863" y="5597525"/>
          <p14:tracePt t="754229" x="5845175" y="5597525"/>
          <p14:tracePt t="754239" x="5789613" y="5589588"/>
          <p14:tracePt t="754245" x="5732463" y="5565775"/>
          <p14:tracePt t="754255" x="5692775" y="5565775"/>
          <p14:tracePt t="754261" x="5653088" y="5565775"/>
          <p14:tracePt t="754270" x="5621338" y="5549900"/>
          <p14:tracePt t="754277" x="5613400" y="5549900"/>
          <p14:tracePt t="754350" x="5605463" y="5549900"/>
          <p14:tracePt t="754358" x="5605463" y="5557838"/>
          <p14:tracePt t="754366" x="5597525" y="5589588"/>
          <p14:tracePt t="754374" x="5597525" y="5597525"/>
          <p14:tracePt t="754382" x="5597525" y="5613400"/>
          <p14:tracePt t="754390" x="5597525" y="5621338"/>
          <p14:tracePt t="754398" x="5597525" y="5637213"/>
          <p14:tracePt t="754407" x="5597525" y="5662613"/>
          <p14:tracePt t="754414" x="5597525" y="5670550"/>
          <p14:tracePt t="754424" x="5613400" y="5710238"/>
          <p14:tracePt t="754430" x="5621338" y="5749925"/>
          <p14:tracePt t="754440" x="5653088" y="5773738"/>
          <p14:tracePt t="754446" x="5684838" y="5821363"/>
          <p14:tracePt t="754456" x="5700713" y="5845175"/>
          <p14:tracePt t="754461" x="5700713" y="5868988"/>
          <p14:tracePt t="754470" x="5732463" y="5884863"/>
          <p14:tracePt t="754477" x="5757863" y="5908675"/>
          <p14:tracePt t="754485" x="5773738" y="5924550"/>
          <p14:tracePt t="754493" x="5781675" y="5924550"/>
          <p14:tracePt t="754501" x="5821363" y="5924550"/>
          <p14:tracePt t="754509" x="5845175" y="5940425"/>
          <p14:tracePt t="754517" x="5892800" y="5940425"/>
          <p14:tracePt t="754525" x="5956300" y="5940425"/>
          <p14:tracePt t="754533" x="6011863" y="5940425"/>
          <p14:tracePt t="754541" x="6075363" y="5940425"/>
          <p14:tracePt t="754549" x="6148388" y="5940425"/>
          <p14:tracePt t="754558" x="6188075" y="5940425"/>
          <p14:tracePt t="754565" x="6211888" y="5940425"/>
          <p14:tracePt t="754574" x="6227763" y="5940425"/>
          <p14:tracePt t="754581" x="6235700" y="5940425"/>
          <p14:tracePt t="754597" x="6251575" y="5924550"/>
          <p14:tracePt t="754606" x="6267450" y="5916613"/>
          <p14:tracePt t="754613" x="6275388" y="5892800"/>
          <p14:tracePt t="754623" x="6291263" y="5876925"/>
          <p14:tracePt t="754629" x="6299200" y="5837238"/>
          <p14:tracePt t="754639" x="6323013" y="5821363"/>
          <p14:tracePt t="754645" x="6354763" y="5797550"/>
          <p14:tracePt t="754655" x="6370638" y="5781675"/>
          <p14:tracePt t="754661" x="6378575" y="5757863"/>
          <p14:tracePt t="754677" x="6378575" y="5749925"/>
          <p14:tracePt t="754685" x="6378575" y="5741988"/>
          <p14:tracePt t="754701" x="6378575" y="5726113"/>
          <p14:tracePt t="754709" x="6378575" y="5702300"/>
          <p14:tracePt t="754717" x="6378575" y="5686425"/>
          <p14:tracePt t="754725" x="6362700" y="5678488"/>
          <p14:tracePt t="754734" x="6323013" y="5653088"/>
          <p14:tracePt t="754741" x="6291263" y="5645150"/>
          <p14:tracePt t="754749" x="6259513" y="5629275"/>
          <p14:tracePt t="754757" x="6251575" y="5621338"/>
          <p14:tracePt t="754765" x="6227763" y="5605463"/>
          <p14:tracePt t="754774" x="6203950" y="5605463"/>
          <p14:tracePt t="754781" x="6188075" y="5597525"/>
          <p14:tracePt t="754790" x="6172200" y="5589588"/>
          <p14:tracePt t="754806" x="6164263" y="5581650"/>
          <p14:tracePt t="754813" x="6164263" y="5573713"/>
          <p14:tracePt t="754822" x="6164263" y="5557838"/>
          <p14:tracePt t="754829" x="6164263" y="5549900"/>
          <p14:tracePt t="754845" x="6164263" y="5541963"/>
          <p14:tracePt t="754861" x="6164263" y="5526088"/>
          <p14:tracePt t="754877" x="6164263" y="5518150"/>
          <p14:tracePt t="754893" x="6156325" y="5502275"/>
          <p14:tracePt t="754901" x="6148388" y="5502275"/>
          <p14:tracePt t="754909" x="6132513" y="5502275"/>
          <p14:tracePt t="754917" x="6132513" y="5494338"/>
          <p14:tracePt t="754925" x="6124575" y="5494338"/>
          <p14:tracePt t="754933" x="6116638" y="5494338"/>
          <p14:tracePt t="754941" x="6091238" y="5494338"/>
          <p14:tracePt t="754949" x="6083300" y="5494338"/>
          <p14:tracePt t="754957" x="6059488" y="5494338"/>
          <p14:tracePt t="754965" x="6043613" y="5494338"/>
          <p14:tracePt t="754974" x="6035675" y="5494338"/>
          <p14:tracePt t="754990" x="6019800" y="5494338"/>
          <p14:tracePt t="754997" x="6011863" y="5494338"/>
          <p14:tracePt t="755005" x="6011863" y="5502275"/>
          <p14:tracePt t="755013" x="6003925" y="5510213"/>
          <p14:tracePt t="755022" x="5988050" y="5518150"/>
          <p14:tracePt t="755029" x="5988050" y="5534025"/>
          <p14:tracePt t="755039" x="5980113" y="5557838"/>
          <p14:tracePt t="755045" x="5964238" y="5589588"/>
          <p14:tracePt t="755054" x="5964238" y="5613400"/>
          <p14:tracePt t="755061" x="5948363" y="5637213"/>
          <p14:tracePt t="755069" x="5948363" y="5662613"/>
          <p14:tracePt t="755077" x="5940425" y="5670550"/>
          <p14:tracePt t="755085" x="5932488" y="5702300"/>
          <p14:tracePt t="755093" x="5924550" y="5710238"/>
          <p14:tracePt t="755101" x="5924550" y="5718175"/>
          <p14:tracePt t="755109" x="5924550" y="5726113"/>
          <p14:tracePt t="755117" x="5924550" y="5741988"/>
          <p14:tracePt t="755133" x="5924550" y="5765800"/>
          <p14:tracePt t="755141" x="5924550" y="5789613"/>
          <p14:tracePt t="755149" x="5924550" y="5813425"/>
          <p14:tracePt t="755158" x="5940425" y="5845175"/>
          <p14:tracePt t="755165" x="5980113" y="5868988"/>
          <p14:tracePt t="755174" x="5995988" y="5884863"/>
          <p14:tracePt t="755181" x="6035675" y="5908675"/>
          <p14:tracePt t="755190" x="6051550" y="5924550"/>
          <p14:tracePt t="755197" x="6059488" y="5924550"/>
          <p14:tracePt t="755206" x="6075363" y="5932488"/>
          <p14:tracePt t="755213" x="6100763" y="5940425"/>
          <p14:tracePt t="755223" x="6108700" y="5940425"/>
          <p14:tracePt t="755245" x="6116638" y="5948363"/>
          <p14:tracePt t="755261" x="6124575" y="5948363"/>
          <p14:tracePt t="755269" x="6132513" y="5948363"/>
          <p14:tracePt t="755277" x="6148388" y="5948363"/>
          <p14:tracePt t="755285" x="6172200" y="5948363"/>
          <p14:tracePt t="755293" x="6196013" y="5948363"/>
          <p14:tracePt t="755301" x="6219825" y="5948363"/>
          <p14:tracePt t="755309" x="6235700" y="5948363"/>
          <p14:tracePt t="755317" x="6251575" y="5948363"/>
          <p14:tracePt t="755325" x="6275388" y="5948363"/>
          <p14:tracePt t="755333" x="6299200" y="5948363"/>
          <p14:tracePt t="755341" x="6330950" y="5948363"/>
          <p14:tracePt t="755349" x="6370638" y="5908675"/>
          <p14:tracePt t="755358" x="6442075" y="5853113"/>
          <p14:tracePt t="755365" x="6459538" y="5837238"/>
          <p14:tracePt t="755374" x="6499225" y="5797550"/>
          <p14:tracePt t="755381" x="6507163" y="5781675"/>
          <p14:tracePt t="755390" x="6515100" y="5749925"/>
          <p14:tracePt t="755397" x="6515100" y="5741988"/>
          <p14:tracePt t="755413" x="6515100" y="5734050"/>
          <p14:tracePt t="755429" x="6515100" y="5726113"/>
          <p14:tracePt t="755439" x="6515100" y="5710238"/>
          <p14:tracePt t="755454" x="6515100" y="5702300"/>
          <p14:tracePt t="755469" x="6507163" y="5686425"/>
          <p14:tracePt t="755485" x="6491288" y="5662613"/>
          <p14:tracePt t="755493" x="6491288" y="5637213"/>
          <p14:tracePt t="755501" x="6491288" y="5629275"/>
          <p14:tracePt t="755509" x="6491288" y="5621338"/>
          <p14:tracePt t="755517" x="6491288" y="5613400"/>
          <p14:tracePt t="755549" x="6483350" y="5605463"/>
          <p14:tracePt t="755557" x="6467475" y="5605463"/>
          <p14:tracePt t="755565" x="6451600" y="5597525"/>
          <p14:tracePt t="755574" x="6426200" y="5581650"/>
          <p14:tracePt t="755581" x="6410325" y="5581650"/>
          <p14:tracePt t="755590" x="6386513" y="5565775"/>
          <p14:tracePt t="755597" x="6330950" y="5557838"/>
          <p14:tracePt t="755605" x="6323013" y="5549900"/>
          <p14:tracePt t="755613" x="6299200" y="5549900"/>
          <p14:tracePt t="755622" x="6291263" y="5541963"/>
          <p14:tracePt t="755685" x="6283325" y="5534025"/>
          <p14:tracePt t="755701" x="6251575" y="5518150"/>
          <p14:tracePt t="755709" x="6227763" y="5518150"/>
          <p14:tracePt t="755717" x="6211888" y="5518150"/>
          <p14:tracePt t="755725" x="6211888" y="5510213"/>
          <p14:tracePt t="755733" x="6203950" y="5510213"/>
          <p14:tracePt t="755741" x="6188075" y="5502275"/>
          <p14:tracePt t="755757" x="6172200" y="5486400"/>
          <p14:tracePt t="755813" x="6164263" y="5486400"/>
          <p14:tracePt t="755837" x="6156325" y="5486400"/>
          <p14:tracePt t="755853" x="6132513" y="5486400"/>
          <p14:tracePt t="755861" x="6124575" y="5486400"/>
          <p14:tracePt t="755869" x="6116638" y="5486400"/>
          <p14:tracePt t="755877" x="6116638" y="5478463"/>
          <p14:tracePt t="755933" x="6100763" y="5478463"/>
          <p14:tracePt t="755949" x="6067425" y="5470525"/>
          <p14:tracePt t="755974" x="6059488" y="5470525"/>
          <p14:tracePt t="755981" x="6051550" y="5462588"/>
          <p14:tracePt t="755990" x="6043613" y="5454650"/>
          <p14:tracePt t="755997" x="6035675" y="5446713"/>
          <p14:tracePt t="756013" x="6027738" y="5438775"/>
          <p14:tracePt t="756022" x="6011863" y="5422900"/>
          <p14:tracePt t="756029" x="5995988" y="5422900"/>
          <p14:tracePt t="756040" x="5995988" y="5414963"/>
          <p14:tracePt t="756045" x="5980113" y="5407025"/>
          <p14:tracePt t="756070" x="5972175" y="5407025"/>
          <p14:tracePt t="756089" x="5964238" y="5407025"/>
          <p14:tracePt t="756094" x="5948363" y="5407025"/>
          <p14:tracePt t="756101" x="5940425" y="5407025"/>
          <p14:tracePt t="756110" x="5916613" y="5407025"/>
          <p14:tracePt t="756117" x="5908675" y="5407025"/>
          <p14:tracePt t="756125" x="5900738" y="5407025"/>
          <p14:tracePt t="756133" x="5884863" y="5407025"/>
          <p14:tracePt t="756156" x="5876925" y="5407025"/>
          <p14:tracePt t="756165" x="5868988" y="5407025"/>
          <p14:tracePt t="756174" x="5853113" y="5407025"/>
          <p14:tracePt t="756190" x="5845175" y="5407025"/>
          <p14:tracePt t="756197" x="5829300" y="5407025"/>
          <p14:tracePt t="756206" x="5821363" y="5407025"/>
          <p14:tracePt t="756222" x="5805488" y="5414963"/>
          <p14:tracePt t="756239" x="5797550" y="5414963"/>
          <p14:tracePt t="756245" x="5773738" y="5422900"/>
          <p14:tracePt t="756254" x="5773738" y="5430838"/>
          <p14:tracePt t="756261" x="5765800" y="5430838"/>
          <p14:tracePt t="756269" x="5732463" y="5430838"/>
          <p14:tracePt t="756277" x="5692775" y="5438775"/>
          <p14:tracePt t="756285" x="5668963" y="5454650"/>
          <p14:tracePt t="756293" x="5621338" y="5470525"/>
          <p14:tracePt t="756301" x="5597525" y="5470525"/>
          <p14:tracePt t="756309" x="5581650" y="5478463"/>
          <p14:tracePt t="756317" x="5573713" y="5478463"/>
          <p14:tracePt t="756325" x="5565775" y="5486400"/>
          <p14:tracePt t="756349" x="5557838" y="5510213"/>
          <p14:tracePt t="756357" x="5557838" y="5526088"/>
          <p14:tracePt t="756365" x="5557838" y="5541963"/>
          <p14:tracePt t="756374" x="5557838" y="5565775"/>
          <p14:tracePt t="756381" x="5557838" y="5573713"/>
          <p14:tracePt t="756390" x="5573713" y="5589588"/>
          <p14:tracePt t="756397" x="5573713" y="5597525"/>
          <p14:tracePt t="756406" x="5573713" y="5605463"/>
          <p14:tracePt t="756413" x="5581650" y="5613400"/>
          <p14:tracePt t="756438" x="5597525" y="5637213"/>
          <p14:tracePt t="756454" x="5597525" y="5645150"/>
          <p14:tracePt t="756461" x="5597525" y="5662613"/>
          <p14:tracePt t="756469" x="5605463" y="5670550"/>
          <p14:tracePt t="756477" x="5621338" y="5702300"/>
          <p14:tracePt t="756485" x="5629275" y="5726113"/>
          <p14:tracePt t="756493" x="5629275" y="5734050"/>
          <p14:tracePt t="756501" x="5645150" y="5757863"/>
          <p14:tracePt t="756509" x="5653088" y="5765800"/>
          <p14:tracePt t="756517" x="5661025" y="5789613"/>
          <p14:tracePt t="756525" x="5668963" y="5789613"/>
          <p14:tracePt t="756533" x="5676900" y="5805488"/>
          <p14:tracePt t="756549" x="5684838" y="5805488"/>
          <p14:tracePt t="756573" x="5684838" y="5813425"/>
          <p14:tracePt t="756605" x="5692775" y="5813425"/>
          <p14:tracePt t="756613" x="5700713" y="5813425"/>
          <p14:tracePt t="756622" x="5708650" y="5813425"/>
          <p14:tracePt t="756629" x="5732463" y="5813425"/>
          <p14:tracePt t="756639" x="5757863" y="5821363"/>
          <p14:tracePt t="756645" x="5765800" y="5829300"/>
          <p14:tracePt t="756654" x="5781675" y="5829300"/>
          <p14:tracePt t="756661" x="5805488" y="5829300"/>
          <p14:tracePt t="756669" x="5829300" y="5829300"/>
          <p14:tracePt t="756677" x="5837238" y="5829300"/>
          <p14:tracePt t="756685" x="5845175" y="5829300"/>
          <p14:tracePt t="756693" x="5861050" y="5829300"/>
          <p14:tracePt t="756701" x="5868988" y="5829300"/>
          <p14:tracePt t="756709" x="5876925" y="5829300"/>
          <p14:tracePt t="756725" x="5900738" y="5829300"/>
          <p14:tracePt t="756733" x="5908675" y="5829300"/>
          <p14:tracePt t="756741" x="5924550" y="5829300"/>
          <p14:tracePt t="756749" x="5964238" y="5821363"/>
          <p14:tracePt t="756758" x="5995988" y="5805488"/>
          <p14:tracePt t="756765" x="6035675" y="5805488"/>
          <p14:tracePt t="756774" x="6091238" y="5789613"/>
          <p14:tracePt t="756781" x="6124575" y="5789613"/>
          <p14:tracePt t="756789" x="6164263" y="5789613"/>
          <p14:tracePt t="756797" x="6188075" y="5789613"/>
          <p14:tracePt t="756806" x="6203950" y="5781675"/>
          <p14:tracePt t="756813" x="6211888" y="5781675"/>
          <p14:tracePt t="756845" x="6211888" y="5773738"/>
          <p14:tracePt t="756854" x="6219825" y="5765800"/>
          <p14:tracePt t="756869" x="6227763" y="5765800"/>
          <p14:tracePt t="756877" x="6251575" y="5765800"/>
          <p14:tracePt t="756885" x="6259513" y="5765800"/>
          <p14:tracePt t="756893" x="6275388" y="5757863"/>
          <p14:tracePt t="756901" x="6299200" y="5741988"/>
          <p14:tracePt t="756909" x="6315075" y="5734050"/>
          <p14:tracePt t="756925" x="6315075" y="5726113"/>
          <p14:tracePt t="756933" x="6323013" y="5718175"/>
          <p14:tracePt t="756941" x="6323013" y="5710238"/>
          <p14:tracePt t="756949" x="6323013" y="5702300"/>
          <p14:tracePt t="756957" x="6323013" y="5678488"/>
          <p14:tracePt t="756965" x="6323013" y="5662613"/>
          <p14:tracePt t="756974" x="6323013" y="5637213"/>
          <p14:tracePt t="756981" x="6323013" y="5629275"/>
          <p14:tracePt t="756989" x="6323013" y="5621338"/>
          <p14:tracePt t="756997" x="6323013" y="5597525"/>
          <p14:tracePt t="757006" x="6323013" y="5581650"/>
          <p14:tracePt t="757013" x="6323013" y="5565775"/>
          <p14:tracePt t="757022" x="6323013" y="5541963"/>
          <p14:tracePt t="757039" x="6315075" y="5526088"/>
          <p14:tracePt t="757045" x="6315075" y="5518150"/>
          <p14:tracePt t="757054" x="6307138" y="5518150"/>
          <p14:tracePt t="757061" x="6307138" y="5510213"/>
          <p14:tracePt t="757077" x="6307138" y="5502275"/>
          <p14:tracePt t="757093" x="6299200" y="5494338"/>
          <p14:tracePt t="757117" x="6291263" y="5494338"/>
          <p14:tracePt t="757125" x="6291263" y="5486400"/>
          <p14:tracePt t="757141" x="6283325" y="5486400"/>
          <p14:tracePt t="757149" x="6267450" y="5478463"/>
          <p14:tracePt t="757165" x="6259513" y="5478463"/>
          <p14:tracePt t="757173" x="6243638" y="5470525"/>
          <p14:tracePt t="757310" x="6235700" y="5462588"/>
          <p14:tracePt t="757341" x="6227763" y="5462588"/>
          <p14:tracePt t="757358" x="6219825" y="5462588"/>
          <p14:tracePt t="757381" x="6211888" y="5462588"/>
          <p14:tracePt t="757390" x="6188075" y="5462588"/>
          <p14:tracePt t="757406" x="6188075" y="5470525"/>
          <p14:tracePt t="757429" x="6180138" y="5478463"/>
          <p14:tracePt t="757439" x="6164263" y="5478463"/>
          <p14:tracePt t="757477" x="6148388" y="5486400"/>
          <p14:tracePt t="757509" x="6140450" y="5494338"/>
          <p14:tracePt t="757549" x="6140450" y="5502275"/>
          <p14:tracePt t="757558" x="6132513" y="5510213"/>
          <p14:tracePt t="757621" x="6124575" y="5510213"/>
          <p14:tracePt t="757629" x="6108700" y="5510213"/>
          <p14:tracePt t="757639" x="6108700" y="5518150"/>
          <p14:tracePt t="757645" x="6100763" y="5518150"/>
          <p14:tracePt t="757654" x="6083300" y="5518150"/>
          <p14:tracePt t="757661" x="6075363" y="5518150"/>
          <p14:tracePt t="757677" x="6059488" y="5518150"/>
          <p14:tracePt t="757685" x="6051550" y="5518150"/>
          <p14:tracePt t="757693" x="6035675" y="5526088"/>
          <p14:tracePt t="757725" x="6027738" y="5526088"/>
          <p14:tracePt t="757733" x="6019800" y="5534025"/>
          <p14:tracePt t="757742" x="6011863" y="5534025"/>
          <p14:tracePt t="757749" x="5995988" y="5534025"/>
          <p14:tracePt t="757758" x="5972175" y="5549900"/>
          <p14:tracePt t="757774" x="5956300" y="5549900"/>
          <p14:tracePt t="757822" x="5948363" y="5557838"/>
          <p14:tracePt t="757845" x="5940425" y="5565775"/>
          <p14:tracePt t="757855" x="5940425" y="5581650"/>
          <p14:tracePt t="757861" x="5932488" y="5589588"/>
          <p14:tracePt t="757918" x="5932488" y="5597525"/>
          <p14:tracePt t="758229" x="5940425" y="5597525"/>
          <p14:tracePt t="758239" x="5956300" y="5597525"/>
          <p14:tracePt t="758245" x="5980113" y="5597525"/>
          <p14:tracePt t="758254" x="6003925" y="5581650"/>
          <p14:tracePt t="758261" x="6019800" y="5581650"/>
          <p14:tracePt t="758270" x="6027738" y="5581650"/>
          <p14:tracePt t="758285" x="6035675" y="5581650"/>
          <p14:tracePt t="758445" x="6043613" y="5589588"/>
          <p14:tracePt t="758454" x="6043613" y="5605463"/>
          <p14:tracePt t="758461" x="6043613" y="5613400"/>
          <p14:tracePt t="758470" x="6043613" y="5621338"/>
          <p14:tracePt t="758477" x="6043613" y="5629275"/>
          <p14:tracePt t="758525" x="6043613" y="5645150"/>
          <p14:tracePt t="758533" x="6043613" y="5653088"/>
          <p14:tracePt t="758541" x="6027738" y="5678488"/>
          <p14:tracePt t="758549" x="6027738" y="5686425"/>
          <p14:tracePt t="758558" x="6027738" y="5702300"/>
          <p14:tracePt t="758565" x="6027738" y="5710238"/>
          <p14:tracePt t="758573" x="6019800" y="5718175"/>
          <p14:tracePt t="758589" x="6019800" y="5734050"/>
          <p14:tracePt t="759102" x="6011863" y="5734050"/>
          <p14:tracePt t="759125" x="6003925" y="5734050"/>
          <p14:tracePt t="759133" x="5995988" y="5734050"/>
          <p14:tracePt t="759142" x="5988050" y="5741988"/>
          <p14:tracePt t="759149" x="5980113" y="5741988"/>
          <p14:tracePt t="759174" x="5972175" y="5757863"/>
          <p14:tracePt t="759190" x="5956300" y="5765800"/>
          <p14:tracePt t="759197" x="5956300" y="5781675"/>
          <p14:tracePt t="759207" x="5948363" y="5789613"/>
          <p14:tracePt t="759213" x="5948363" y="5813425"/>
          <p14:tracePt t="759223" x="5932488" y="5829300"/>
          <p14:tracePt t="759229" x="5932488" y="5837238"/>
          <p14:tracePt t="759239" x="5932488" y="5845175"/>
          <p14:tracePt t="759277" x="5932488" y="5853113"/>
          <p14:tracePt t="759325" x="5932488" y="5868988"/>
          <p14:tracePt t="759357" x="5924550" y="5876925"/>
          <p14:tracePt t="759389" x="5924550" y="5884863"/>
          <p14:tracePt t="759413" x="5924550" y="5892800"/>
          <p14:tracePt t="759445" x="5924550" y="5908675"/>
          <p14:tracePt t="759533" x="5924550" y="5916613"/>
          <p14:tracePt t="760574" x="5924550" y="5908675"/>
          <p14:tracePt t="760581" x="5924550" y="5892800"/>
          <p14:tracePt t="760645" x="5924550" y="5884863"/>
          <p14:tracePt t="760661" x="5924550" y="5876925"/>
          <p14:tracePt t="760669" x="5916613" y="5876925"/>
          <p14:tracePt t="760677" x="5916613" y="5868988"/>
          <p14:tracePt t="760693" x="5908675" y="5868988"/>
          <p14:tracePt t="760709" x="5900738" y="5861050"/>
          <p14:tracePt t="760773" x="5892800" y="5853113"/>
          <p14:tracePt t="760797" x="5892800" y="5845175"/>
          <p14:tracePt t="760813" x="5884863" y="5845175"/>
          <p14:tracePt t="760822" x="5884863" y="5837238"/>
          <p14:tracePt t="760829" x="5876925" y="5837238"/>
          <p14:tracePt t="760838" x="5861050" y="5821363"/>
          <p14:tracePt t="760844" x="5853113" y="5813425"/>
          <p14:tracePt t="760853" x="5853113" y="5797550"/>
          <p14:tracePt t="760860" x="5829300" y="5789613"/>
          <p14:tracePt t="760868" x="5829300" y="5773738"/>
          <p14:tracePt t="760876" x="5821363" y="5773738"/>
          <p14:tracePt t="760884" x="5805488" y="5765800"/>
          <p14:tracePt t="760900" x="5805488" y="5757863"/>
          <p14:tracePt t="760916" x="5805488" y="5749925"/>
          <p14:tracePt t="760925" x="5805488" y="5741988"/>
          <p14:tracePt t="760932" x="5797550" y="5734050"/>
          <p14:tracePt t="760948" x="5797550" y="5726113"/>
          <p14:tracePt t="760964" x="5797550" y="5718175"/>
          <p14:tracePt t="760973" x="5797550" y="5694363"/>
          <p14:tracePt t="760980" x="5797550" y="5670550"/>
          <p14:tracePt t="760989" x="5805488" y="5645150"/>
          <p14:tracePt t="760996" x="5813425" y="5629275"/>
          <p14:tracePt t="761044" x="5813425" y="5621338"/>
          <p14:tracePt t="761100" x="5813425" y="5613400"/>
          <p14:tracePt t="761108" x="5813425" y="5605463"/>
          <p14:tracePt t="761132" x="5813425" y="5589588"/>
          <p14:tracePt t="761188" x="5813425" y="5581650"/>
          <p14:tracePt t="761300" x="5813425" y="5573713"/>
          <p14:tracePt t="761412" x="5813425" y="5565775"/>
          <p14:tracePt t="761653" x="5829300" y="5565775"/>
          <p14:tracePt t="761661" x="5916613" y="5549900"/>
          <p14:tracePt t="761669" x="5972175" y="5534025"/>
          <p14:tracePt t="761677" x="6051550" y="5518150"/>
          <p14:tracePt t="761684" x="6100763" y="5502275"/>
          <p14:tracePt t="761692" x="6180138" y="5478463"/>
          <p14:tracePt t="761700" x="6235700" y="5470525"/>
          <p14:tracePt t="761708" x="6299200" y="5438775"/>
          <p14:tracePt t="761716" x="6370638" y="5422900"/>
          <p14:tracePt t="761724" x="6418263" y="5391150"/>
          <p14:tracePt t="761732" x="6451600" y="5383213"/>
          <p14:tracePt t="761741" x="6507163" y="5335588"/>
          <p14:tracePt t="761748" x="6586538" y="5294313"/>
          <p14:tracePt t="761757" x="6665913" y="5246688"/>
          <p14:tracePt t="761764" x="6737350" y="5183188"/>
          <p14:tracePt t="761773" x="6802438" y="5127625"/>
          <p14:tracePt t="761780" x="6897688" y="5056188"/>
          <p14:tracePt t="761789" x="7024688" y="4967288"/>
          <p14:tracePt t="761796" x="7135813" y="4887913"/>
          <p14:tracePt t="761805" x="7232650" y="4832350"/>
          <p14:tracePt t="761812" x="7288213" y="4784725"/>
          <p14:tracePt t="761822" x="7383463" y="4705350"/>
          <p14:tracePt t="761828" x="7462838" y="4649788"/>
          <p14:tracePt t="761837" x="7527925" y="4576763"/>
          <p14:tracePt t="761844" x="7599363" y="4505325"/>
          <p14:tracePt t="761852" x="7646988" y="4425950"/>
          <p14:tracePt t="761860" x="7686675" y="4346575"/>
          <p14:tracePt t="761868" x="7718425" y="4298950"/>
          <p14:tracePt t="761876" x="7734300" y="4217988"/>
          <p14:tracePt t="761884" x="7773988" y="4122738"/>
          <p14:tracePt t="761892" x="7829550" y="3995738"/>
          <p14:tracePt t="761900" x="7870825" y="3898900"/>
          <p14:tracePt t="761908" x="7886700" y="3811588"/>
          <p14:tracePt t="761916" x="7902575" y="3692525"/>
          <p14:tracePt t="761925" x="7918450" y="3595688"/>
          <p14:tracePt t="761932" x="7934325" y="3500438"/>
          <p14:tracePt t="761941" x="7942263" y="3444875"/>
          <p14:tracePt t="761948" x="7942263" y="3436938"/>
          <p14:tracePt t="761957" x="7974013" y="3413125"/>
          <p14:tracePt t="761964" x="7989888" y="3413125"/>
          <p14:tracePt t="761973" x="8013700" y="3389313"/>
          <p14:tracePt t="761980" x="8037513" y="3381375"/>
          <p14:tracePt t="761989" x="8061325" y="3373438"/>
          <p14:tracePt t="762006" x="8069263" y="3349625"/>
          <p14:tracePt t="762028" x="8069263" y="3325813"/>
          <p14:tracePt t="762037" x="8069263" y="3317875"/>
          <p14:tracePt t="762044" x="8069263" y="3278188"/>
          <p14:tracePt t="762052" x="8093075" y="3236913"/>
          <p14:tracePt t="762060" x="8101013" y="3181350"/>
          <p14:tracePt t="762068" x="8132763" y="3125788"/>
          <p14:tracePt t="762076" x="8148638" y="3046413"/>
          <p14:tracePt t="762084" x="8164513" y="3006725"/>
          <p14:tracePt t="762092" x="8197850" y="2935288"/>
          <p14:tracePt t="762100" x="8197850" y="2870200"/>
          <p14:tracePt t="762108" x="8197850" y="2830513"/>
          <p14:tracePt t="762116" x="8197850" y="2822575"/>
          <p14:tracePt t="762125" x="8197850" y="2798763"/>
          <p14:tracePt t="762132" x="8197850" y="2774950"/>
          <p14:tracePt t="762141" x="8197850" y="2743200"/>
          <p14:tracePt t="762148" x="8197850" y="2687638"/>
          <p14:tracePt t="762157" x="8197850" y="2655888"/>
          <p14:tracePt t="762164" x="8197850" y="2632075"/>
          <p14:tracePt t="762174" x="8197850" y="2608263"/>
          <p14:tracePt t="762180" x="8197850" y="2584450"/>
          <p14:tracePt t="762189" x="8180388" y="2543175"/>
          <p14:tracePt t="762196" x="8180388" y="2503488"/>
          <p14:tracePt t="762205" x="8180388" y="2455863"/>
          <p14:tracePt t="762212" x="8180388" y="2439988"/>
          <p14:tracePt t="762222" x="8172450" y="2432050"/>
          <p14:tracePt t="762244" x="8172450" y="2424113"/>
          <p14:tracePt t="762276" x="8172450" y="2416175"/>
          <p14:tracePt t="762284" x="8172450" y="2408238"/>
          <p14:tracePt t="762292" x="8164513" y="2400300"/>
          <p14:tracePt t="762300" x="8164513" y="2384425"/>
          <p14:tracePt t="762308" x="8156575" y="2368550"/>
          <p14:tracePt t="762316" x="8148638" y="2352675"/>
          <p14:tracePt t="762324" x="8140700" y="2328863"/>
          <p14:tracePt t="762332" x="8140700" y="2297113"/>
          <p14:tracePt t="762341" x="8124825" y="2281238"/>
          <p14:tracePt t="762348" x="8116888" y="2265363"/>
          <p14:tracePt t="762364" x="8108950" y="2249488"/>
          <p14:tracePt t="762372" x="8101013" y="2233613"/>
          <p14:tracePt t="762380" x="8085138" y="2208213"/>
          <p14:tracePt t="762389" x="8069263" y="2200275"/>
          <p14:tracePt t="762396" x="8045450" y="2184400"/>
          <p14:tracePt t="762406" x="8045450" y="2160588"/>
          <p14:tracePt t="762412" x="8013700" y="2120900"/>
          <p14:tracePt t="762422" x="7989888" y="2065338"/>
          <p14:tracePt t="762428" x="7981950" y="1993900"/>
          <p14:tracePt t="762437" x="7966075" y="1946275"/>
          <p14:tracePt t="762444" x="7966075" y="1881188"/>
          <p14:tracePt t="762452" x="7966075" y="1833563"/>
          <p14:tracePt t="762460" x="7950200" y="1793875"/>
          <p14:tracePt t="762468" x="7942263" y="1770063"/>
          <p14:tracePt t="762484" x="7942263" y="1762125"/>
          <p14:tracePt t="762492" x="7926388" y="1746250"/>
          <p14:tracePt t="762500" x="7926388" y="1738313"/>
          <p14:tracePt t="762516" x="7926388" y="1714500"/>
          <p14:tracePt t="762524" x="7926388" y="1706563"/>
          <p14:tracePt t="762532" x="7918450" y="1682750"/>
          <p14:tracePt t="762541" x="7910513" y="1658938"/>
          <p14:tracePt t="762548" x="7902575" y="1658938"/>
          <p14:tracePt t="762557" x="7886700" y="1627188"/>
          <p14:tracePt t="762564" x="7862888" y="1611313"/>
          <p14:tracePt t="762573" x="7829550" y="1587500"/>
          <p14:tracePt t="762580" x="7813675" y="1579563"/>
          <p14:tracePt t="762589" x="7781925" y="1555750"/>
          <p14:tracePt t="762596" x="7750175" y="1530350"/>
          <p14:tracePt t="762606" x="7742238" y="1530350"/>
          <p14:tracePt t="762612" x="7710488" y="1514475"/>
          <p14:tracePt t="762622" x="7694613" y="1506538"/>
          <p14:tracePt t="762628" x="7686675" y="1498600"/>
          <p14:tracePt t="762637" x="7670800" y="1482725"/>
          <p14:tracePt t="762660" x="7662863" y="1474788"/>
          <p14:tracePt t="762684" x="7662863" y="1466850"/>
          <p14:tracePt t="762700" x="7662863" y="1458913"/>
          <p14:tracePt t="762708" x="7662863" y="1435100"/>
          <p14:tracePt t="762716" x="7654925" y="1419225"/>
          <p14:tracePt t="762724" x="7639050" y="1395413"/>
          <p14:tracePt t="762732" x="7631113" y="1379538"/>
          <p14:tracePt t="762741" x="7631113" y="1363663"/>
          <p14:tracePt t="762748" x="7615238" y="1347788"/>
          <p14:tracePt t="762757" x="7615238" y="1323975"/>
          <p14:tracePt t="762764" x="7607300" y="1300163"/>
          <p14:tracePt t="762773" x="7583488" y="1284288"/>
          <p14:tracePt t="762780" x="7575550" y="1252538"/>
          <p14:tracePt t="762789" x="7559675" y="1244600"/>
          <p14:tracePt t="762796" x="7551738" y="1228725"/>
          <p14:tracePt t="762805" x="7527925" y="1220788"/>
          <p14:tracePt t="762812" x="7512050" y="1204913"/>
          <p14:tracePt t="762822" x="7486650" y="1204913"/>
          <p14:tracePt t="762828" x="7470775" y="1187450"/>
          <p14:tracePt t="762837" x="7462838" y="1187450"/>
          <p14:tracePt t="762844" x="7446963" y="1187450"/>
          <p14:tracePt t="762852" x="7423150" y="1171575"/>
          <p14:tracePt t="762868" x="7407275" y="1171575"/>
          <p14:tracePt t="762876" x="7399338" y="1171575"/>
          <p14:tracePt t="762884" x="7375525" y="1155700"/>
          <p14:tracePt t="762892" x="7351713" y="1155700"/>
          <p14:tracePt t="762900" x="7327900" y="1155700"/>
          <p14:tracePt t="762916" x="7304088" y="1155700"/>
          <p14:tracePt t="762932" x="7304088" y="1147763"/>
          <p14:tracePt t="762957" x="7288213" y="1139825"/>
          <p14:tracePt t="762964" x="7280275" y="1139825"/>
          <p14:tracePt t="762973" x="7272338" y="1139825"/>
          <p14:tracePt t="762989" x="7264400" y="1139825"/>
          <p14:tracePt t="762996" x="7248525" y="1139825"/>
          <p14:tracePt t="763005" x="7240588" y="1139825"/>
          <p14:tracePt t="763012" x="7224713" y="1131888"/>
          <p14:tracePt t="763022" x="7216775" y="1123950"/>
          <p14:tracePt t="763028" x="7208838" y="1123950"/>
          <p14:tracePt t="763037" x="7192963" y="1123950"/>
          <p14:tracePt t="763044" x="7169150" y="1108075"/>
          <p14:tracePt t="763052" x="7153275" y="1100138"/>
          <p14:tracePt t="763060" x="7135813" y="1100138"/>
          <p14:tracePt t="763068" x="7127875" y="1100138"/>
          <p14:tracePt t="763076" x="7104063" y="1100138"/>
          <p14:tracePt t="763084" x="7096125" y="1100138"/>
          <p14:tracePt t="763100" x="7080250" y="1100138"/>
          <p14:tracePt t="763108" x="7072313" y="1100138"/>
          <p14:tracePt t="763124" x="7064375" y="1092200"/>
          <p14:tracePt t="763140" x="7056438" y="1092200"/>
          <p14:tracePt t="763157" x="7048500" y="1092200"/>
          <p14:tracePt t="763164" x="7024688" y="1092200"/>
          <p14:tracePt t="763172" x="7008813" y="1092200"/>
          <p14:tracePt t="763180" x="6985000" y="1092200"/>
          <p14:tracePt t="763189" x="6977063" y="1092200"/>
          <p14:tracePt t="763196" x="6969125" y="1092200"/>
          <p14:tracePt t="763205" x="6953250" y="1092200"/>
          <p14:tracePt t="763212" x="6929438" y="1100138"/>
          <p14:tracePt t="763222" x="6905625" y="1100138"/>
          <p14:tracePt t="763228" x="6889750" y="1100138"/>
          <p14:tracePt t="763236" x="6865938" y="1108075"/>
          <p14:tracePt t="763260" x="6850063" y="1108075"/>
          <p14:tracePt t="763268" x="6842125" y="1123950"/>
          <p14:tracePt t="763276" x="6834188" y="1123950"/>
          <p14:tracePt t="763292" x="6810375" y="1131888"/>
          <p14:tracePt t="763300" x="6802438" y="1139825"/>
          <p14:tracePt t="763308" x="6784975" y="1139825"/>
          <p14:tracePt t="763316" x="6777038" y="1155700"/>
          <p14:tracePt t="763324" x="6761163" y="1163638"/>
          <p14:tracePt t="763332" x="6729413" y="1171575"/>
          <p14:tracePt t="763340" x="6713538" y="1179513"/>
          <p14:tracePt t="763348" x="6689725" y="1187450"/>
          <p14:tracePt t="763357" x="6673850" y="1195388"/>
          <p14:tracePt t="763364" x="6665913" y="1204913"/>
          <p14:tracePt t="763373" x="6657975" y="1204913"/>
          <p14:tracePt t="763380" x="6642100" y="1204913"/>
          <p14:tracePt t="763460" x="6634163" y="1212850"/>
          <p14:tracePt t="763468" x="6626225" y="1212850"/>
          <p14:tracePt t="763485" x="6618288" y="1212850"/>
          <p14:tracePt t="763501" x="6610350" y="1212850"/>
          <p14:tracePt t="763517" x="6594475" y="1212850"/>
          <p14:tracePt t="763525" x="6586538" y="1212850"/>
          <p14:tracePt t="763533" x="6570663" y="1220788"/>
          <p14:tracePt t="763548" x="6570663" y="1228725"/>
          <p14:tracePt t="763556" x="6562725" y="1236663"/>
          <p14:tracePt t="763580" x="6554788" y="1252538"/>
          <p14:tracePt t="763589" x="6546850" y="1268413"/>
          <p14:tracePt t="763596" x="6538913" y="1268413"/>
          <p14:tracePt t="763606" x="6530975" y="1276350"/>
          <p14:tracePt t="763622" x="6523038" y="1284288"/>
          <p14:tracePt t="763628" x="6515100" y="1292225"/>
          <p14:tracePt t="763637" x="6507163" y="1308100"/>
          <p14:tracePt t="763660" x="6499225" y="1308100"/>
          <p14:tracePt t="763765" x="6491288" y="1316038"/>
          <p14:tracePt t="763775" x="6483350" y="1316038"/>
          <p14:tracePt t="763781" x="6459538" y="1316038"/>
          <p14:tracePt t="763790" x="6451600" y="1316038"/>
          <p14:tracePt t="763796" x="6442075" y="1316038"/>
          <p14:tracePt t="763956" x="6426200" y="1316038"/>
          <p14:tracePt t="763964" x="6410325" y="1331913"/>
          <p14:tracePt t="764036" x="6394450" y="1331913"/>
          <p14:tracePt t="764044" x="6386513" y="1331913"/>
          <p14:tracePt t="764053" x="6362700" y="1331913"/>
          <p14:tracePt t="764060" x="6323013" y="1331913"/>
          <p14:tracePt t="764068" x="6283325" y="1331913"/>
          <p14:tracePt t="764076" x="6235700" y="1331913"/>
          <p14:tracePt t="764084" x="6196013" y="1331913"/>
          <p14:tracePt t="764093" x="6148388" y="1331913"/>
          <p14:tracePt t="764100" x="6108700" y="1331913"/>
          <p14:tracePt t="764109" x="6083300" y="1331913"/>
          <p14:tracePt t="764116" x="6075363" y="1331913"/>
          <p14:tracePt t="764124" x="6059488" y="1331913"/>
          <p14:tracePt t="764180" x="6051550" y="1331913"/>
          <p14:tracePt t="764189" x="6035675" y="1331913"/>
          <p14:tracePt t="764196" x="6027738" y="1331913"/>
          <p14:tracePt t="764205" x="6011863" y="1331913"/>
          <p14:tracePt t="764212" x="5995988" y="1331913"/>
          <p14:tracePt t="764222" x="5972175" y="1331913"/>
          <p14:tracePt t="764228" x="5964238" y="1331913"/>
          <p14:tracePt t="764236" x="5940425" y="1331913"/>
          <p14:tracePt t="764244" x="5932488" y="1331913"/>
          <p14:tracePt t="764252" x="5924550" y="1331913"/>
          <p14:tracePt t="764260" x="5908675" y="1331913"/>
          <p14:tracePt t="764268" x="5900738" y="1331913"/>
          <p14:tracePt t="764276" x="5892800" y="1331913"/>
          <p14:tracePt t="764284" x="5868988" y="1323975"/>
          <p14:tracePt t="764292" x="5853113" y="1308100"/>
          <p14:tracePt t="764300" x="5821363" y="1300163"/>
          <p14:tracePt t="764308" x="5813425" y="1300163"/>
          <p14:tracePt t="764316" x="5789613" y="1284288"/>
          <p14:tracePt t="764324" x="5773738" y="1276350"/>
          <p14:tracePt t="764340" x="5757863" y="1268413"/>
          <p14:tracePt t="764348" x="5749925" y="1268413"/>
          <p14:tracePt t="764364" x="5740400" y="1268413"/>
          <p14:tracePt t="764380" x="5732463" y="1268413"/>
          <p14:tracePt t="764389" x="5724525" y="1260475"/>
          <p14:tracePt t="764396" x="5708650" y="1252538"/>
          <p14:tracePt t="764412" x="5700713" y="1252538"/>
          <p14:tracePt t="764422" x="5692775" y="1244600"/>
          <p14:tracePt t="764428" x="5668963" y="1244600"/>
          <p14:tracePt t="764436" x="5653088" y="1244600"/>
          <p14:tracePt t="764444" x="5629275" y="1244600"/>
          <p14:tracePt t="764452" x="5621338" y="1244600"/>
          <p14:tracePt t="764460" x="5605463" y="1236663"/>
          <p14:tracePt t="764468" x="5597525" y="1236663"/>
          <p14:tracePt t="764476" x="5581650" y="1236663"/>
          <p14:tracePt t="764484" x="5557838" y="1236663"/>
          <p14:tracePt t="764492" x="5534025" y="1236663"/>
          <p14:tracePt t="764500" x="5518150" y="1220788"/>
          <p14:tracePt t="764508" x="5494338" y="1220788"/>
          <p14:tracePt t="764516" x="5486400" y="1220788"/>
          <p14:tracePt t="764524" x="5462588" y="1220788"/>
          <p14:tracePt t="764532" x="5454650" y="1220788"/>
          <p14:tracePt t="764540" x="5430838" y="1220788"/>
          <p14:tracePt t="764548" x="5407025" y="1220788"/>
          <p14:tracePt t="764557" x="5381625" y="1220788"/>
          <p14:tracePt t="764564" x="5349875" y="1220788"/>
          <p14:tracePt t="764573" x="5334000" y="1220788"/>
          <p14:tracePt t="764580" x="5310188" y="1220788"/>
          <p14:tracePt t="764589" x="5286375" y="1220788"/>
          <p14:tracePt t="764596" x="5270500" y="1220788"/>
          <p14:tracePt t="764605" x="5246688" y="1220788"/>
          <p14:tracePt t="764612" x="5207000" y="1220788"/>
          <p14:tracePt t="764622" x="5183188" y="1220788"/>
          <p14:tracePt t="764628" x="5159375" y="1220788"/>
          <p14:tracePt t="764636" x="5135563" y="1220788"/>
          <p14:tracePt t="764644" x="5111750" y="1220788"/>
          <p14:tracePt t="764652" x="5080000" y="1212850"/>
          <p14:tracePt t="764668" x="5056188" y="1212850"/>
          <p14:tracePt t="764676" x="5046663" y="1212850"/>
          <p14:tracePt t="764684" x="5022850" y="1204913"/>
          <p14:tracePt t="764692" x="5006975" y="1195388"/>
          <p14:tracePt t="764700" x="4999038" y="1195388"/>
          <p14:tracePt t="764708" x="4975225" y="1195388"/>
          <p14:tracePt t="764716" x="4967288" y="1195388"/>
          <p14:tracePt t="764724" x="4943475" y="1195388"/>
          <p14:tracePt t="764732" x="4887913" y="1187450"/>
          <p14:tracePt t="764741" x="4856163" y="1171575"/>
          <p14:tracePt t="764748" x="4808538" y="1171575"/>
          <p14:tracePt t="764757" x="4745038" y="1171575"/>
          <p14:tracePt t="764764" x="4721225" y="1155700"/>
          <p14:tracePt t="764773" x="4679950" y="1155700"/>
          <p14:tracePt t="764780" x="4664075" y="1155700"/>
          <p14:tracePt t="764789" x="4656138" y="1155700"/>
          <p14:tracePt t="764806" x="4640263" y="1147763"/>
          <p14:tracePt t="764812" x="4632325" y="1147763"/>
          <p14:tracePt t="764824" x="4624388" y="1147763"/>
          <p14:tracePt t="764828" x="4616450" y="1147763"/>
          <p14:tracePt t="764838" x="4592638" y="1147763"/>
          <p14:tracePt t="764844" x="4568825" y="1147763"/>
          <p14:tracePt t="764852" x="4529138" y="1147763"/>
          <p14:tracePt t="764860" x="4497388" y="1147763"/>
          <p14:tracePt t="764868" x="4465638" y="1147763"/>
          <p14:tracePt t="764876" x="4418013" y="1147763"/>
          <p14:tracePt t="764884" x="4394200" y="1147763"/>
          <p14:tracePt t="764892" x="4370388" y="1147763"/>
          <p14:tracePt t="764900" x="4344988" y="1147763"/>
          <p14:tracePt t="764908" x="4337050" y="1147763"/>
          <p14:tracePt t="764916" x="4305300" y="1147763"/>
          <p14:tracePt t="764924" x="4289425" y="1147763"/>
          <p14:tracePt t="764932" x="4241800" y="1147763"/>
          <p14:tracePt t="764940" x="4202113" y="1163638"/>
          <p14:tracePt t="764948" x="4154488" y="1163638"/>
          <p14:tracePt t="764956" x="4114800" y="1179513"/>
          <p14:tracePt t="764964" x="4067175" y="1195388"/>
          <p14:tracePt t="764972" x="4019550" y="1195388"/>
          <p14:tracePt t="764980" x="3946525" y="1212850"/>
          <p14:tracePt t="764989" x="3890963" y="1228725"/>
          <p14:tracePt t="764996" x="3827463" y="1228725"/>
          <p14:tracePt t="765005" x="3756025" y="1244600"/>
          <p14:tracePt t="765012" x="3692525" y="1244600"/>
          <p14:tracePt t="765021" x="3627438" y="1244600"/>
          <p14:tracePt t="765028" x="3548063" y="1244600"/>
          <p14:tracePt t="765036" x="3500438" y="1244600"/>
          <p14:tracePt t="765044" x="3460750" y="1244600"/>
          <p14:tracePt t="765052" x="3436938" y="1244600"/>
          <p14:tracePt t="765060" x="3413125" y="1260475"/>
          <p14:tracePt t="765068" x="3389313" y="1260475"/>
          <p14:tracePt t="765076" x="3373438" y="1260475"/>
          <p14:tracePt t="765084" x="3365500" y="1268413"/>
          <p14:tracePt t="765092" x="3349625" y="1276350"/>
          <p14:tracePt t="765100" x="3333750" y="1284288"/>
          <p14:tracePt t="765108" x="3300413" y="1292225"/>
          <p14:tracePt t="765116" x="3260725" y="1308100"/>
          <p14:tracePt t="765124" x="3189288" y="1323975"/>
          <p14:tracePt t="765132" x="3149600" y="1323975"/>
          <p14:tracePt t="765140" x="3086100" y="1323975"/>
          <p14:tracePt t="765148" x="3038475" y="1339850"/>
          <p14:tracePt t="765159" x="2982913" y="1347788"/>
          <p14:tracePt t="765164" x="2925763" y="1355725"/>
          <p14:tracePt t="765173" x="2862263" y="1355725"/>
          <p14:tracePt t="765180" x="2774950" y="1387475"/>
          <p14:tracePt t="765189" x="2711450" y="1411288"/>
          <p14:tracePt t="765196" x="2647950" y="1427163"/>
          <p14:tracePt t="765206" x="2574925" y="1458913"/>
          <p14:tracePt t="765212" x="2511425" y="1474788"/>
          <p14:tracePt t="765220" x="2463800" y="1490663"/>
          <p14:tracePt t="765228" x="2400300" y="1506538"/>
          <p14:tracePt t="765236" x="2376488" y="1522413"/>
          <p14:tracePt t="765244" x="2344738" y="1530350"/>
          <p14:tracePt t="765252" x="2297113" y="1563688"/>
          <p14:tracePt t="765260" x="2239963" y="1603375"/>
          <p14:tracePt t="765268" x="2184400" y="1635125"/>
          <p14:tracePt t="765276" x="2136775" y="1666875"/>
          <p14:tracePt t="765284" x="2065338" y="1698625"/>
          <p14:tracePt t="765292" x="2041525" y="1722438"/>
          <p14:tracePt t="765300" x="2009775" y="1738313"/>
          <p14:tracePt t="765308" x="1985963" y="1770063"/>
          <p14:tracePt t="765316" x="1946275" y="1793875"/>
          <p14:tracePt t="765324" x="1930400" y="1809750"/>
          <p14:tracePt t="765332" x="1905000" y="1825625"/>
          <p14:tracePt t="765340" x="1857375" y="1857375"/>
          <p14:tracePt t="765348" x="1849438" y="1873250"/>
          <p14:tracePt t="765356" x="1833563" y="1890713"/>
          <p14:tracePt t="765364" x="1817688" y="1898650"/>
          <p14:tracePt t="765372" x="1793875" y="1914525"/>
          <p14:tracePt t="765380" x="1770063" y="1938338"/>
          <p14:tracePt t="765389" x="1754188" y="1954213"/>
          <p14:tracePt t="765396" x="1730375" y="1978025"/>
          <p14:tracePt t="765406" x="1698625" y="2009775"/>
          <p14:tracePt t="765412" x="1682750" y="2025650"/>
          <p14:tracePt t="765420" x="1674813" y="2049463"/>
          <p14:tracePt t="765428" x="1658938" y="2081213"/>
          <p14:tracePt t="765436" x="1643063" y="2112963"/>
          <p14:tracePt t="765444" x="1643063" y="2128838"/>
          <p14:tracePt t="765452" x="1627188" y="2152650"/>
          <p14:tracePt t="765460" x="1627188" y="2176463"/>
          <p14:tracePt t="765468" x="1619250" y="2208213"/>
          <p14:tracePt t="765476" x="1603375" y="2233613"/>
          <p14:tracePt t="765484" x="1571625" y="2297113"/>
          <p14:tracePt t="765492" x="1538288" y="2328863"/>
          <p14:tracePt t="765500" x="1530350" y="2352675"/>
          <p14:tracePt t="765508" x="1482725" y="2416175"/>
          <p14:tracePt t="765516" x="1474788" y="2424113"/>
          <p14:tracePt t="765524" x="1443038" y="2447925"/>
          <p14:tracePt t="765532" x="1419225" y="2463800"/>
          <p14:tracePt t="765540" x="1411288" y="2471738"/>
          <p14:tracePt t="765548" x="1403350" y="2487613"/>
          <p14:tracePt t="765556" x="1395413" y="2487613"/>
          <p14:tracePt t="765564" x="1387475" y="2495550"/>
          <p14:tracePt t="765572" x="1387475" y="2503488"/>
          <p14:tracePt t="765580" x="1379538" y="2511425"/>
          <p14:tracePt t="765589" x="1371600" y="2511425"/>
          <p14:tracePt t="765596" x="1363663" y="2527300"/>
          <p14:tracePt t="765605" x="1339850" y="2551113"/>
          <p14:tracePt t="765612" x="1339850" y="2559050"/>
          <p14:tracePt t="765621" x="1331913" y="2584450"/>
          <p14:tracePt t="765628" x="1316038" y="2608263"/>
          <p14:tracePt t="765636" x="1268413" y="2655888"/>
          <p14:tracePt t="765644" x="1244600" y="2711450"/>
          <p14:tracePt t="765652" x="1179513" y="2774950"/>
          <p14:tracePt t="765660" x="1163638" y="2830513"/>
          <p14:tracePt t="765668" x="1116013" y="2878138"/>
          <p14:tracePt t="765676" x="1108075" y="2901950"/>
          <p14:tracePt t="765684" x="1100138" y="2909888"/>
          <p14:tracePt t="765692" x="1092200" y="2919413"/>
          <p14:tracePt t="765700" x="1092200" y="2935288"/>
          <p14:tracePt t="765708" x="1068388" y="2951163"/>
          <p14:tracePt t="765716" x="1068388" y="2959100"/>
          <p14:tracePt t="765724" x="1060450" y="2974975"/>
          <p14:tracePt t="765732" x="1044575" y="2998788"/>
          <p14:tracePt t="765740" x="1044575" y="3006725"/>
          <p14:tracePt t="765748" x="1036638" y="3022600"/>
          <p14:tracePt t="765757" x="1020763" y="3054350"/>
          <p14:tracePt t="765764" x="1012825" y="3070225"/>
          <p14:tracePt t="765772" x="1004888" y="3101975"/>
          <p14:tracePt t="765780" x="981075" y="3149600"/>
          <p14:tracePt t="765789" x="949325" y="3205163"/>
          <p14:tracePt t="765796" x="917575" y="3278188"/>
          <p14:tracePt t="765805" x="877888" y="3341688"/>
          <p14:tracePt t="765812" x="828675" y="3436938"/>
          <p14:tracePt t="765820" x="773113" y="3500438"/>
          <p14:tracePt t="765828" x="733425" y="3563938"/>
          <p14:tracePt t="765836" x="685800" y="3613150"/>
          <p14:tracePt t="765844" x="654050" y="3636963"/>
          <p14:tracePt t="765851" x="646113" y="3652838"/>
          <p14:tracePt t="765860" x="630238" y="3660775"/>
          <p14:tracePt t="765867" x="630238" y="3668713"/>
          <p14:tracePt t="765876" x="614363" y="3676650"/>
          <p14:tracePt t="765884" x="614363" y="3700463"/>
          <p14:tracePt t="765892" x="606425" y="3716338"/>
          <p14:tracePt t="765899" x="606425" y="3740150"/>
          <p14:tracePt t="765908" x="606425" y="3748088"/>
          <p14:tracePt t="765915" x="606425" y="3756025"/>
          <p14:tracePt t="765924" x="606425" y="3779838"/>
          <p14:tracePt t="765931" x="606425" y="3787775"/>
          <p14:tracePt t="765940" x="606425" y="3811588"/>
          <p14:tracePt t="765947" x="606425" y="3875088"/>
          <p14:tracePt t="765956" x="590550" y="3914775"/>
          <p14:tracePt t="765963" x="590550" y="3979863"/>
          <p14:tracePt t="765972" x="574675" y="4027488"/>
          <p14:tracePt t="765979" x="574675" y="4090988"/>
          <p14:tracePt t="765989" x="558800" y="4138613"/>
          <p14:tracePt t="765995" x="558800" y="4202113"/>
          <p14:tracePt t="766005" x="558800" y="4265613"/>
          <p14:tracePt t="766011" x="558800" y="4330700"/>
          <p14:tracePt t="766020" x="558800" y="4394200"/>
          <p14:tracePt t="766027" x="558800" y="4433888"/>
          <p14:tracePt t="766035" x="558800" y="4457700"/>
          <p14:tracePt t="766044" x="558800" y="4481513"/>
          <p14:tracePt t="766051" x="558800" y="4505325"/>
          <p14:tracePt t="766075" x="558800" y="4529138"/>
          <p14:tracePt t="766083" x="582613" y="4537075"/>
          <p14:tracePt t="766092" x="598488" y="4545013"/>
          <p14:tracePt t="766099" x="638175" y="4568825"/>
          <p14:tracePt t="766108" x="661988" y="4576763"/>
          <p14:tracePt t="766115" x="709613" y="4592638"/>
          <p14:tracePt t="766124" x="773113" y="4608513"/>
          <p14:tracePt t="766131" x="804863" y="4616450"/>
          <p14:tracePt t="766140" x="836613" y="4633913"/>
          <p14:tracePt t="766157" x="877888" y="4665663"/>
          <p14:tracePt t="766163" x="885825" y="4665663"/>
          <p14:tracePt t="766211" x="901700" y="4673600"/>
          <p14:tracePt t="766220" x="925513" y="4681538"/>
          <p14:tracePt t="766227" x="949325" y="4697413"/>
          <p14:tracePt t="766235" x="989013" y="4721225"/>
          <p14:tracePt t="766244" x="1012825" y="4729163"/>
          <p14:tracePt t="766251" x="1044575" y="4752975"/>
          <p14:tracePt t="766260" x="1076325" y="4768850"/>
          <p14:tracePt t="766267" x="1123950" y="4784725"/>
          <p14:tracePt t="766276" x="1147763" y="4800600"/>
          <p14:tracePt t="766283" x="1179513" y="4800600"/>
          <p14:tracePt t="766291" x="1211263" y="4808538"/>
          <p14:tracePt t="766299" x="1244600" y="4824413"/>
          <p14:tracePt t="766308" x="1252538" y="4824413"/>
          <p14:tracePt t="766315" x="1268413" y="4832350"/>
          <p14:tracePt t="766324" x="1284288" y="4840288"/>
          <p14:tracePt t="766331" x="1284288" y="4848225"/>
          <p14:tracePt t="766347" x="1292225" y="4848225"/>
          <p14:tracePt t="766356" x="1316038" y="4848225"/>
          <p14:tracePt t="766372" x="1316038" y="4856163"/>
          <p14:tracePt t="766379" x="1331913" y="4864100"/>
          <p14:tracePt t="766389" x="1347788" y="4864100"/>
          <p14:tracePt t="766395" x="1363663" y="4864100"/>
          <p14:tracePt t="766405" x="1387475" y="4864100"/>
          <p14:tracePt t="766411" x="1411288" y="4864100"/>
          <p14:tracePt t="766420" x="1419225" y="4864100"/>
          <p14:tracePt t="766427" x="1443038" y="4879975"/>
          <p14:tracePt t="766435" x="1474788" y="4879975"/>
          <p14:tracePt t="766443" x="1498600" y="4887913"/>
          <p14:tracePt t="766451" x="1522413" y="4887913"/>
          <p14:tracePt t="766459" x="1546225" y="4887913"/>
          <p14:tracePt t="766467" x="1571625" y="4887913"/>
          <p14:tracePt t="766475" x="1579563" y="4887913"/>
          <p14:tracePt t="766483" x="1587500" y="4887913"/>
          <p14:tracePt t="766491" x="1611313" y="4903788"/>
          <p14:tracePt t="766499" x="1635125" y="4903788"/>
          <p14:tracePt t="766508" x="1651000" y="4903788"/>
          <p14:tracePt t="766515" x="1682750" y="4903788"/>
          <p14:tracePt t="766524" x="1706563" y="4903788"/>
          <p14:tracePt t="766531" x="1722438" y="4903788"/>
          <p14:tracePt t="766540" x="1762125" y="4895850"/>
          <p14:tracePt t="766547" x="1785938" y="4887913"/>
          <p14:tracePt t="766556" x="1809750" y="4887913"/>
          <p14:tracePt t="766563" x="1841500" y="4879975"/>
          <p14:tracePt t="766572" x="1849438" y="4872038"/>
          <p14:tracePt t="766579" x="1873250" y="4864100"/>
          <p14:tracePt t="766595" x="1897063" y="4864100"/>
          <p14:tracePt t="766605" x="1930400" y="4856163"/>
          <p14:tracePt t="766611" x="1946275" y="4840288"/>
          <p14:tracePt t="766620" x="1978025" y="4808538"/>
          <p14:tracePt t="766627" x="2017713" y="4792663"/>
          <p14:tracePt t="766635" x="2057400" y="4776788"/>
          <p14:tracePt t="766643" x="2097088" y="4768850"/>
          <p14:tracePt t="766651" x="2128838" y="4752975"/>
          <p14:tracePt t="766659" x="2168525" y="4737100"/>
          <p14:tracePt t="766667" x="2192338" y="4737100"/>
          <p14:tracePt t="766675" x="2232025" y="4721225"/>
          <p14:tracePt t="766683" x="2265363" y="4705350"/>
          <p14:tracePt t="766691" x="2297113" y="4705350"/>
          <p14:tracePt t="766699" x="2328863" y="4697413"/>
          <p14:tracePt t="766708" x="2424113" y="4665663"/>
          <p14:tracePt t="766715" x="2503488" y="4641850"/>
          <p14:tracePt t="766724" x="2582863" y="4624388"/>
          <p14:tracePt t="766731" x="2687638" y="4592638"/>
          <p14:tracePt t="766740" x="2767013" y="4552950"/>
          <p14:tracePt t="766747" x="2830513" y="4521200"/>
          <p14:tracePt t="766756" x="2878138" y="4489450"/>
          <p14:tracePt t="766763" x="2925763" y="4457700"/>
          <p14:tracePt t="766772" x="2974975" y="4441825"/>
          <p14:tracePt t="766779" x="3022600" y="4410075"/>
          <p14:tracePt t="766789" x="3046413" y="4394200"/>
          <p14:tracePt t="766795" x="3070225" y="4386263"/>
          <p14:tracePt t="766805" x="3125788" y="4370388"/>
          <p14:tracePt t="766811" x="3149600" y="4370388"/>
          <p14:tracePt t="766820" x="3173413" y="4354513"/>
          <p14:tracePt t="766827" x="3197225" y="4338638"/>
          <p14:tracePt t="766835" x="3213100" y="4338638"/>
          <p14:tracePt t="766843" x="3228975" y="4330700"/>
          <p14:tracePt t="766851" x="3244850" y="4330700"/>
          <p14:tracePt t="766859" x="3284538" y="4314825"/>
          <p14:tracePt t="766867" x="3333750" y="4298950"/>
          <p14:tracePt t="766875" x="3381375" y="4281488"/>
          <p14:tracePt t="766883" x="3436938" y="4265613"/>
          <p14:tracePt t="766891" x="3492500" y="4249738"/>
          <p14:tracePt t="766899" x="3556000" y="4233863"/>
          <p14:tracePt t="766908" x="3619500" y="4217988"/>
          <p14:tracePt t="766915" x="3668713" y="4202113"/>
          <p14:tracePt t="766924" x="3700463" y="4194175"/>
          <p14:tracePt t="766931" x="3716338" y="4194175"/>
          <p14:tracePt t="766940" x="3732213" y="4194175"/>
          <p14:tracePt t="766947" x="3756025" y="4178300"/>
          <p14:tracePt t="766956" x="3763963" y="4178300"/>
          <p14:tracePt t="766972" x="3771900" y="4178300"/>
          <p14:tracePt t="766989" x="3779838" y="4170363"/>
          <p14:tracePt t="766995" x="3787775" y="4170363"/>
          <p14:tracePt t="767005" x="3811588" y="4162425"/>
          <p14:tracePt t="767011" x="3851275" y="4154488"/>
          <p14:tracePt t="767020" x="3875088" y="4154488"/>
          <p14:tracePt t="767027" x="3914775" y="4146550"/>
          <p14:tracePt t="767035" x="3938588" y="4146550"/>
          <p14:tracePt t="767043" x="3978275" y="4130675"/>
          <p14:tracePt t="767051" x="4002088" y="4130675"/>
          <p14:tracePt t="767059" x="4027488" y="4130675"/>
          <p14:tracePt t="767067" x="4035425" y="4130675"/>
          <p14:tracePt t="767075" x="4051300" y="4130675"/>
          <p14:tracePt t="767083" x="4059238" y="4114800"/>
          <p14:tracePt t="767099" x="4067175" y="4114800"/>
          <p14:tracePt t="767108" x="4083050" y="4114800"/>
          <p14:tracePt t="767116" x="4106863" y="4114800"/>
          <p14:tracePt t="767124" x="4130675" y="4114800"/>
          <p14:tracePt t="767131" x="4154488" y="4114800"/>
          <p14:tracePt t="767140" x="4194175" y="4114800"/>
          <p14:tracePt t="767157" x="4257675" y="4114800"/>
          <p14:tracePt t="767163" x="4281488" y="4106863"/>
          <p14:tracePt t="767172" x="4305300" y="4090988"/>
          <p14:tracePt t="767179" x="4321175" y="4090988"/>
          <p14:tracePt t="767189" x="4329113" y="4090988"/>
          <p14:tracePt t="767205" x="4337050" y="4090988"/>
          <p14:tracePt t="767211" x="4352925" y="4090988"/>
          <p14:tracePt t="767227" x="4362450" y="4083050"/>
          <p14:tracePt t="767235" x="4370388" y="4083050"/>
          <p14:tracePt t="767243" x="4402138" y="4067175"/>
          <p14:tracePt t="767251" x="4441825" y="4051300"/>
          <p14:tracePt t="767259" x="4465638" y="4043363"/>
          <p14:tracePt t="767267" x="4489450" y="4043363"/>
          <p14:tracePt t="767275" x="4545013" y="4027488"/>
          <p14:tracePt t="767283" x="4592638" y="4011613"/>
          <p14:tracePt t="767291" x="4640263" y="4011613"/>
          <p14:tracePt t="767299" x="4672013" y="3995738"/>
          <p14:tracePt t="767308" x="4687888" y="3995738"/>
          <p14:tracePt t="767315" x="4713288" y="3995738"/>
          <p14:tracePt t="767324" x="4745038" y="3987800"/>
          <p14:tracePt t="767331" x="4776788" y="3971925"/>
          <p14:tracePt t="767340" x="4792663" y="3971925"/>
          <p14:tracePt t="767347" x="4800600" y="3971925"/>
          <p14:tracePt t="767356" x="4840288" y="3956050"/>
          <p14:tracePt t="767363" x="4856163" y="3956050"/>
          <p14:tracePt t="767372" x="4879975" y="3938588"/>
          <p14:tracePt t="767379" x="4903788" y="3938588"/>
          <p14:tracePt t="767389" x="4927600" y="3938588"/>
          <p14:tracePt t="767395" x="4935538" y="3930650"/>
          <p14:tracePt t="767405" x="4959350" y="3930650"/>
          <p14:tracePt t="767411" x="4975225" y="3930650"/>
          <p14:tracePt t="767420" x="4983163" y="3930650"/>
          <p14:tracePt t="767427" x="4999038" y="3922713"/>
          <p14:tracePt t="767435" x="5006975" y="3922713"/>
          <p14:tracePt t="767443" x="5030788" y="3914775"/>
          <p14:tracePt t="767451" x="5056188" y="3906838"/>
          <p14:tracePt t="767459" x="5103813" y="3898900"/>
          <p14:tracePt t="767467" x="5119688" y="3883025"/>
          <p14:tracePt t="767475" x="5167313" y="3883025"/>
          <p14:tracePt t="767483" x="5191125" y="3867150"/>
          <p14:tracePt t="767491" x="5214938" y="3859213"/>
          <p14:tracePt t="767499" x="5230813" y="3859213"/>
          <p14:tracePt t="767508" x="5254625" y="3859213"/>
          <p14:tracePt t="767515" x="5278438" y="3843338"/>
          <p14:tracePt t="767524" x="5294313" y="3835400"/>
          <p14:tracePt t="767531" x="5318125" y="3819525"/>
          <p14:tracePt t="767540" x="5326063" y="3819525"/>
          <p14:tracePt t="767547" x="5349875" y="3795713"/>
          <p14:tracePt t="767556" x="5397500" y="3763963"/>
          <p14:tracePt t="767563" x="5422900" y="3732213"/>
          <p14:tracePt t="767572" x="5486400" y="3692525"/>
          <p14:tracePt t="767579" x="5518150" y="3644900"/>
          <p14:tracePt t="767589" x="5589588" y="3556000"/>
          <p14:tracePt t="767595" x="5645150" y="3460750"/>
          <p14:tracePt t="767605" x="5676900" y="3413125"/>
          <p14:tracePt t="767611" x="5708650" y="3365500"/>
          <p14:tracePt t="767620" x="5740400" y="3317875"/>
          <p14:tracePt t="767627" x="5773738" y="3270250"/>
          <p14:tracePt t="767635" x="5789613" y="3236913"/>
          <p14:tracePt t="767643" x="5813425" y="3197225"/>
          <p14:tracePt t="767651" x="5829300" y="3149600"/>
          <p14:tracePt t="767659" x="5845175" y="3125788"/>
          <p14:tracePt t="767667" x="5845175" y="3101975"/>
          <p14:tracePt t="767675" x="5853113" y="3094038"/>
          <p14:tracePt t="767683" x="5853113" y="3070225"/>
          <p14:tracePt t="767692" x="5861050" y="3030538"/>
          <p14:tracePt t="767699" x="5868988" y="3030538"/>
          <p14:tracePt t="767708" x="5868988" y="3022600"/>
          <p14:tracePt t="767715" x="5868988" y="3006725"/>
          <p14:tracePt t="767724" x="5868988" y="2998788"/>
          <p14:tracePt t="767731" x="5868988" y="2974975"/>
          <p14:tracePt t="767740" x="5868988" y="2967038"/>
          <p14:tracePt t="767747" x="5876925" y="2943225"/>
          <p14:tracePt t="767756" x="5876925" y="2935288"/>
          <p14:tracePt t="767763" x="5876925" y="2919413"/>
          <p14:tracePt t="767772" x="5876925" y="2909888"/>
          <p14:tracePt t="767779" x="5876925" y="2901950"/>
          <p14:tracePt t="767789" x="5876925" y="2886075"/>
          <p14:tracePt t="767795" x="5884863" y="2870200"/>
          <p14:tracePt t="767805" x="5892800" y="2862263"/>
          <p14:tracePt t="767811" x="5892800" y="2846388"/>
          <p14:tracePt t="767820" x="5892800" y="2822575"/>
          <p14:tracePt t="767827" x="5900738" y="2790825"/>
          <p14:tracePt t="767835" x="5900738" y="2774950"/>
          <p14:tracePt t="767843" x="5900738" y="2743200"/>
          <p14:tracePt t="767851" x="5916613" y="2703513"/>
          <p14:tracePt t="767859" x="5916613" y="2679700"/>
          <p14:tracePt t="767867" x="5916613" y="2640013"/>
          <p14:tracePt t="767875" x="5916613" y="2592388"/>
          <p14:tracePt t="767883" x="5916613" y="2527300"/>
          <p14:tracePt t="767891" x="5916613" y="2463800"/>
          <p14:tracePt t="767899" x="5916613" y="2376488"/>
          <p14:tracePt t="767908" x="5916613" y="2336800"/>
          <p14:tracePt t="767915" x="5916613" y="2297113"/>
          <p14:tracePt t="767924" x="5916613" y="2233613"/>
          <p14:tracePt t="767931" x="5916613" y="2184400"/>
          <p14:tracePt t="767940" x="5916613" y="2160588"/>
          <p14:tracePt t="767947" x="5916613" y="2152650"/>
          <p14:tracePt t="767956" x="5908675" y="2120900"/>
          <p14:tracePt t="767963" x="5900738" y="2081213"/>
          <p14:tracePt t="767972" x="5884863" y="2057400"/>
          <p14:tracePt t="767979" x="5868988" y="2033588"/>
          <p14:tracePt t="767989" x="5868988" y="2009775"/>
          <p14:tracePt t="767995" x="5861050" y="1978025"/>
          <p14:tracePt t="768005" x="5861050" y="1938338"/>
          <p14:tracePt t="768011" x="5845175" y="1890713"/>
          <p14:tracePt t="768020" x="5845175" y="1833563"/>
          <p14:tracePt t="768027" x="5845175" y="1785938"/>
          <p14:tracePt t="768035" x="5829300" y="1754188"/>
          <p14:tracePt t="768043" x="5829300" y="1746250"/>
          <p14:tracePt t="768051" x="5821363" y="1738313"/>
          <p14:tracePt t="768059" x="5821363" y="1722438"/>
          <p14:tracePt t="768067" x="5821363" y="1714500"/>
          <p14:tracePt t="768075" x="5813425" y="1698625"/>
          <p14:tracePt t="768083" x="5805488" y="1690688"/>
          <p14:tracePt t="768091" x="5789613" y="1674813"/>
          <p14:tracePt t="768099" x="5781675" y="1666875"/>
          <p14:tracePt t="768108" x="5773738" y="1658938"/>
          <p14:tracePt t="768124" x="5765800" y="1643063"/>
          <p14:tracePt t="768131" x="5757863" y="1627188"/>
          <p14:tracePt t="768140" x="5740400" y="1603375"/>
          <p14:tracePt t="768157" x="5716588" y="1563688"/>
          <p14:tracePt t="768163" x="5692775" y="1530350"/>
          <p14:tracePt t="768172" x="5684838" y="1498600"/>
          <p14:tracePt t="768179" x="5661025" y="1482725"/>
          <p14:tracePt t="768189" x="5661025" y="1474788"/>
          <p14:tracePt t="768195" x="5653088" y="1458913"/>
          <p14:tracePt t="768205" x="5645150" y="1458913"/>
          <p14:tracePt t="768211" x="5629275" y="1450975"/>
          <p14:tracePt t="768220" x="5605463" y="1427163"/>
          <p14:tracePt t="768227" x="5589588" y="1419225"/>
          <p14:tracePt t="768235" x="5573713" y="1419225"/>
          <p14:tracePt t="768243" x="5549900" y="1411288"/>
          <p14:tracePt t="768251" x="5526088" y="1411288"/>
          <p14:tracePt t="768259" x="5510213" y="1403350"/>
          <p14:tracePt t="768267" x="5502275" y="1395413"/>
          <p14:tracePt t="768275" x="5486400" y="1387475"/>
          <p14:tracePt t="768283" x="5470525" y="1387475"/>
          <p14:tracePt t="768291" x="5438775" y="1379538"/>
          <p14:tracePt t="768299" x="5414963" y="1371600"/>
          <p14:tracePt t="768308" x="5389563" y="1355725"/>
          <p14:tracePt t="768315" x="5341938" y="1339850"/>
          <p14:tracePt t="768324" x="5302250" y="1316038"/>
          <p14:tracePt t="768331" x="5254625" y="1300163"/>
          <p14:tracePt t="768340" x="5214938" y="1284288"/>
          <p14:tracePt t="768347" x="5167313" y="1268413"/>
          <p14:tracePt t="768356" x="5127625" y="1252538"/>
          <p14:tracePt t="768363" x="5103813" y="1236663"/>
          <p14:tracePt t="768372" x="5080000" y="1220788"/>
          <p14:tracePt t="768379" x="5064125" y="1212850"/>
          <p14:tracePt t="768388" x="5046663" y="1195388"/>
          <p14:tracePt t="768395" x="5038725" y="1195388"/>
          <p14:tracePt t="768405" x="5022850" y="1179513"/>
          <p14:tracePt t="768411" x="5014913" y="1179513"/>
          <p14:tracePt t="768420" x="5006975" y="1171575"/>
          <p14:tracePt t="768427" x="4991100" y="1171575"/>
          <p14:tracePt t="768435" x="4967288" y="1171575"/>
          <p14:tracePt t="768443" x="4959350" y="1155700"/>
          <p14:tracePt t="768451" x="4927600" y="1155700"/>
          <p14:tracePt t="768459" x="4903788" y="1155700"/>
          <p14:tracePt t="768467" x="4864100" y="1147763"/>
          <p14:tracePt t="768475" x="4824413" y="1131888"/>
          <p14:tracePt t="768483" x="4776788" y="1116013"/>
          <p14:tracePt t="768491" x="4729163" y="1092200"/>
          <p14:tracePt t="768499" x="4679950" y="1068388"/>
          <p14:tracePt t="768508" x="4632325" y="1052513"/>
          <p14:tracePt t="768515" x="4592638" y="1036638"/>
          <p14:tracePt t="768524" x="4537075" y="1028700"/>
          <p14:tracePt t="768531" x="4513263" y="1020763"/>
          <p14:tracePt t="768540" x="4505325" y="1020763"/>
          <p14:tracePt t="768547" x="4497388" y="1012825"/>
          <p14:tracePt t="768596" x="4481513" y="1012825"/>
          <p14:tracePt t="768604" x="4465638" y="1012825"/>
          <p14:tracePt t="768612" x="4449763" y="1012825"/>
          <p14:tracePt t="768621" x="4433888" y="1004888"/>
          <p14:tracePt t="768628" x="4402138" y="996950"/>
          <p14:tracePt t="768636" x="4370388" y="996950"/>
          <p14:tracePt t="768644" x="4337050" y="996950"/>
          <p14:tracePt t="768652" x="4289425" y="981075"/>
          <p14:tracePt t="768660" x="4233863" y="973138"/>
          <p14:tracePt t="768668" x="4217988" y="973138"/>
          <p14:tracePt t="768676" x="4178300" y="973138"/>
          <p14:tracePt t="768684" x="4162425" y="957263"/>
          <p14:tracePt t="768692" x="4138613" y="957263"/>
          <p14:tracePt t="768700" x="4098925" y="957263"/>
          <p14:tracePt t="768709" x="4090988" y="957263"/>
          <p14:tracePt t="768716" x="4067175" y="957263"/>
          <p14:tracePt t="768724" x="4043363" y="957263"/>
          <p14:tracePt t="768732" x="4002088" y="957263"/>
          <p14:tracePt t="768740" x="3978275" y="957263"/>
          <p14:tracePt t="768748" x="3954463" y="957263"/>
          <p14:tracePt t="768756" x="3930650" y="957263"/>
          <p14:tracePt t="768764" x="3906838" y="957263"/>
          <p14:tracePt t="768774" x="3898900" y="957263"/>
          <p14:tracePt t="768780" x="3875088" y="957263"/>
          <p14:tracePt t="768790" x="3851275" y="957263"/>
          <p14:tracePt t="768796" x="3827463" y="957263"/>
          <p14:tracePt t="768806" x="3803650" y="957263"/>
          <p14:tracePt t="768812" x="3787775" y="957263"/>
          <p14:tracePt t="768821" x="3748088" y="957263"/>
          <p14:tracePt t="768828" x="3724275" y="957263"/>
          <p14:tracePt t="768836" x="3700463" y="957263"/>
          <p14:tracePt t="768844" x="3660775" y="965200"/>
          <p14:tracePt t="768852" x="3619500" y="965200"/>
          <p14:tracePt t="768860" x="3571875" y="981075"/>
          <p14:tracePt t="768868" x="3524250" y="996950"/>
          <p14:tracePt t="768876" x="3476625" y="1012825"/>
          <p14:tracePt t="768884" x="3436938" y="1028700"/>
          <p14:tracePt t="768892" x="3405188" y="1036638"/>
          <p14:tracePt t="768900" x="3365500" y="1052513"/>
          <p14:tracePt t="768908" x="3341688" y="1052513"/>
          <p14:tracePt t="768916" x="3308350" y="1068388"/>
          <p14:tracePt t="768924" x="3260725" y="1100138"/>
          <p14:tracePt t="768932" x="3221038" y="1116013"/>
          <p14:tracePt t="768940" x="3157538" y="1147763"/>
          <p14:tracePt t="768948" x="3125788" y="1163638"/>
          <p14:tracePt t="768956" x="3086100" y="1179513"/>
          <p14:tracePt t="768964" x="3054350" y="1187450"/>
          <p14:tracePt t="768973" x="3006725" y="1204913"/>
          <p14:tracePt t="768980" x="2982913" y="1204913"/>
          <p14:tracePt t="768990" x="2941638" y="1220788"/>
          <p14:tracePt t="768996" x="2917825" y="1220788"/>
          <p14:tracePt t="769006" x="2894013" y="1220788"/>
          <p14:tracePt t="769012" x="2854325" y="1236663"/>
          <p14:tracePt t="769021" x="2838450" y="1236663"/>
          <p14:tracePt t="769028" x="2798763" y="1252538"/>
          <p14:tracePt t="769036" x="2774950" y="1260475"/>
          <p14:tracePt t="769044" x="2759075" y="1260475"/>
          <p14:tracePt t="769060" x="2751138" y="1260475"/>
          <p14:tracePt t="769068" x="2727325" y="1276350"/>
          <p14:tracePt t="769076" x="2719388" y="1284288"/>
          <p14:tracePt t="769084" x="2703513" y="1284288"/>
          <p14:tracePt t="769092" x="2695575" y="1300163"/>
          <p14:tracePt t="769100" x="2671763" y="1308100"/>
          <p14:tracePt t="769116" x="2632075" y="1323975"/>
          <p14:tracePt t="769125" x="2616200" y="1339850"/>
          <p14:tracePt t="769132" x="2598738" y="1347788"/>
          <p14:tracePt t="769140" x="2582863" y="1363663"/>
          <p14:tracePt t="769147" x="2574925" y="1363663"/>
          <p14:tracePt t="769157" x="2559050" y="1371600"/>
          <p14:tracePt t="769163" x="2551113" y="1371600"/>
          <p14:tracePt t="769173" x="2535238" y="1379538"/>
          <p14:tracePt t="769179" x="2527300" y="1395413"/>
          <p14:tracePt t="769189" x="2519363" y="1395413"/>
          <p14:tracePt t="769195" x="2519363" y="1403350"/>
          <p14:tracePt t="769204" x="2503488" y="1403350"/>
          <p14:tracePt t="769219" x="2495550" y="1411288"/>
          <p14:tracePt t="769251" x="2487613" y="1411288"/>
          <p14:tracePt t="769259" x="2479675" y="1411288"/>
          <p14:tracePt t="769275" x="2479675" y="1419225"/>
          <p14:tracePt t="769316" x="2471738" y="1419225"/>
          <p14:tracePt t="769340" x="2455863" y="1427163"/>
          <p14:tracePt t="769364" x="2447925" y="1427163"/>
          <p14:tracePt t="769388" x="2439988" y="1427163"/>
          <p14:tracePt t="769436" x="2424113" y="1443038"/>
          <p14:tracePt t="769444" x="2416175" y="1443038"/>
          <p14:tracePt t="769476" x="2408238" y="1443038"/>
          <p14:tracePt t="769500" x="2400300" y="1443038"/>
          <p14:tracePt t="769588" x="2384425" y="1443038"/>
          <p14:tracePt t="769596" x="2376488" y="1443038"/>
          <p14:tracePt t="769606" x="2368550" y="1443038"/>
          <p14:tracePt t="769612" x="2352675" y="1443038"/>
          <p14:tracePt t="769621" x="2344738" y="1443038"/>
          <p14:tracePt t="769628" x="2320925" y="1443038"/>
          <p14:tracePt t="769636" x="2312988" y="1443038"/>
          <p14:tracePt t="769644" x="2305050" y="1443038"/>
          <p14:tracePt t="770652" x="2289175" y="1443038"/>
          <p14:tracePt t="770660" x="2281238" y="1443038"/>
          <p14:tracePt t="770667" x="2273300" y="1443038"/>
          <p14:tracePt t="770676" x="2265363" y="1443038"/>
          <p14:tracePt t="770683" x="2255838" y="1443038"/>
          <p14:tracePt t="770692" x="2247900" y="1443038"/>
          <p14:tracePt t="771627" x="2247900" y="1435100"/>
          <p14:tracePt t="772724" x="2255838" y="1435100"/>
          <p14:tracePt t="772731" x="2305050" y="1435100"/>
          <p14:tracePt t="772740" x="2352675" y="1435100"/>
          <p14:tracePt t="772747" x="2424113" y="1443038"/>
          <p14:tracePt t="772756" x="2487613" y="1458913"/>
          <p14:tracePt t="772763" x="2551113" y="1474788"/>
          <p14:tracePt t="772773" x="2640013" y="1474788"/>
          <p14:tracePt t="772779" x="2703513" y="1490663"/>
          <p14:tracePt t="772790" x="2751138" y="1490663"/>
          <p14:tracePt t="772795" x="2790825" y="1506538"/>
          <p14:tracePt t="772805" x="2838450" y="1506538"/>
          <p14:tracePt t="772811" x="2846388" y="1506538"/>
          <p14:tracePt t="772851" x="2854325" y="1506538"/>
          <p14:tracePt t="772867" x="2870200" y="1506538"/>
          <p14:tracePt t="772875" x="2878138" y="1506538"/>
          <p14:tracePt t="772883" x="2886075" y="1506538"/>
          <p14:tracePt t="772892" x="2909888" y="1498600"/>
          <p14:tracePt t="772899" x="2925763" y="1498600"/>
          <p14:tracePt t="772908" x="2933700" y="1498600"/>
          <p14:tracePt t="772915" x="2941638" y="1498600"/>
          <p14:tracePt t="772924" x="2957513" y="1498600"/>
          <p14:tracePt t="772956" x="2967038" y="1498600"/>
          <p14:tracePt t="772988" x="2974975" y="1498600"/>
          <p14:tracePt t="772995" x="2982913" y="1498600"/>
          <p14:tracePt t="773011" x="3006725" y="1498600"/>
          <p14:tracePt t="773020" x="3022600" y="1498600"/>
          <p14:tracePt t="773027" x="3046413" y="1498600"/>
          <p14:tracePt t="773035" x="3054350" y="1498600"/>
          <p14:tracePt t="773044" x="3062288" y="1498600"/>
          <p14:tracePt t="773051" x="3070225" y="1498600"/>
          <p14:tracePt t="773075" x="3086100" y="1498600"/>
          <p14:tracePt t="773092" x="3094038" y="1498600"/>
          <p14:tracePt t="773099" x="3101975" y="1498600"/>
          <p14:tracePt t="773108" x="3125788" y="1498600"/>
          <p14:tracePt t="773115" x="3149600" y="1498600"/>
          <p14:tracePt t="773125" x="3173413" y="1498600"/>
          <p14:tracePt t="773131" x="3213100" y="1498600"/>
          <p14:tracePt t="773140" x="3260725" y="1498600"/>
          <p14:tracePt t="773158" x="3341688" y="1498600"/>
          <p14:tracePt t="773163" x="3365500" y="1498600"/>
          <p14:tracePt t="773173" x="3381375" y="1498600"/>
          <p14:tracePt t="773179" x="3389313" y="1498600"/>
          <p14:tracePt t="773812" x="3381375" y="1498600"/>
          <p14:tracePt t="773827" x="3373438" y="1498600"/>
          <p14:tracePt t="774323" x="3381375" y="1498600"/>
          <p14:tracePt t="774371" x="3389313" y="1498600"/>
          <p14:tracePt t="774483" x="3397250" y="1498600"/>
          <p14:tracePt t="774499" x="3421063" y="1490663"/>
          <p14:tracePt t="774571" x="3429000" y="1490663"/>
          <p14:tracePt t="774589" x="3444875" y="1490663"/>
          <p14:tracePt t="774604" x="3452813" y="1490663"/>
          <p14:tracePt t="774611" x="3460750" y="1482725"/>
          <p14:tracePt t="777795" x="3468688" y="1482725"/>
          <p14:tracePt t="777803" x="3492500" y="1482725"/>
          <p14:tracePt t="777811" x="3508375" y="1482725"/>
          <p14:tracePt t="777818" x="3516313" y="1482725"/>
          <p14:tracePt t="777827" x="3524250" y="1482725"/>
          <p14:tracePt t="777834" x="3532188" y="1482725"/>
          <p14:tracePt t="777850" x="3548063" y="1482725"/>
          <p14:tracePt t="777867" x="3556000" y="1482725"/>
          <p14:tracePt t="777875" x="3579813" y="1482725"/>
          <p14:tracePt t="777883" x="3619500" y="1482725"/>
          <p14:tracePt t="777891" x="3651250" y="1482725"/>
          <p14:tracePt t="777898" x="3724275" y="1482725"/>
          <p14:tracePt t="777906" x="3787775" y="1482725"/>
          <p14:tracePt t="777914" x="3898900" y="1482725"/>
          <p14:tracePt t="777923" x="4011613" y="1482725"/>
          <p14:tracePt t="777930" x="4154488" y="1482725"/>
          <p14:tracePt t="777940" x="4289425" y="1482725"/>
          <p14:tracePt t="777946" x="4370388" y="1482725"/>
          <p14:tracePt t="777956" x="4457700" y="1482725"/>
          <p14:tracePt t="777963" x="4521200" y="1482725"/>
          <p14:tracePt t="777973" x="4584700" y="1482725"/>
          <p14:tracePt t="777978" x="4608513" y="1482725"/>
          <p14:tracePt t="777987" x="4632325" y="1482725"/>
          <p14:tracePt t="777994" x="4640263" y="1482725"/>
          <p14:tracePt t="778003" x="4656138" y="1482725"/>
          <p14:tracePt t="778018" x="4664075" y="1482725"/>
          <p14:tracePt t="778034" x="4672013" y="1482725"/>
          <p14:tracePt t="778043" x="4687888" y="1482725"/>
          <p14:tracePt t="778050" x="4713288" y="1482725"/>
          <p14:tracePt t="778059" x="4721225" y="1482725"/>
          <p14:tracePt t="778066" x="4745038" y="1482725"/>
          <p14:tracePt t="778075" x="4800600" y="1482725"/>
          <p14:tracePt t="778083" x="4848225" y="1490663"/>
          <p14:tracePt t="778091" x="4887913" y="1490663"/>
          <p14:tracePt t="778098" x="4951413" y="1506538"/>
          <p14:tracePt t="778107" x="4999038" y="1506538"/>
          <p14:tracePt t="778115" x="5038725" y="1506538"/>
          <p14:tracePt t="778124" x="5072063" y="1506538"/>
          <p14:tracePt t="778130" x="5095875" y="1506538"/>
          <p14:tracePt t="778140" x="5103813" y="1506538"/>
          <p14:tracePt t="778146" x="5111750" y="1506538"/>
          <p14:tracePt t="778219" x="5119688" y="1506538"/>
          <p14:tracePt t="778227" x="5143500" y="1506538"/>
          <p14:tracePt t="778235" x="5159375" y="1506538"/>
          <p14:tracePt t="778243" x="5199063" y="1506538"/>
          <p14:tracePt t="778250" x="5222875" y="1506538"/>
          <p14:tracePt t="778258" x="5262563" y="1514475"/>
          <p14:tracePt t="778266" x="5302250" y="1514475"/>
          <p14:tracePt t="778275" x="5349875" y="1514475"/>
          <p14:tracePt t="778282" x="5373688" y="1514475"/>
          <p14:tracePt t="778307" x="5381625" y="1514475"/>
          <p14:tracePt t="778410" x="5407025" y="1514475"/>
          <p14:tracePt t="778418" x="5430838" y="1514475"/>
          <p14:tracePt t="778426" x="5454650" y="1514475"/>
          <p14:tracePt t="778434" x="5462588" y="1514475"/>
          <p14:tracePt t="778450" x="5486400" y="1514475"/>
          <p14:tracePt t="778483" x="5494338" y="1514475"/>
          <p14:tracePt t="778491" x="5510213" y="1514475"/>
          <p14:tracePt t="778498" x="5518150" y="1514475"/>
          <p14:tracePt t="778506" x="5541963" y="1514475"/>
          <p14:tracePt t="778514" x="5565775" y="1514475"/>
          <p14:tracePt t="778524" x="5597525" y="1498600"/>
          <p14:tracePt t="778530" x="5613400" y="1498600"/>
          <p14:tracePt t="778540" x="5645150" y="1498600"/>
          <p14:tracePt t="778546" x="5676900" y="1482725"/>
          <p14:tracePt t="778556" x="5692775" y="1474788"/>
          <p14:tracePt t="778573" x="5700713" y="1466850"/>
          <p14:tracePt t="778578" x="5708650" y="1466850"/>
          <p14:tracePt t="778610" x="5708650" y="1458913"/>
          <p14:tracePt t="778618" x="5716588" y="1450975"/>
          <p14:tracePt t="778634" x="5732463" y="1450975"/>
          <p14:tracePt t="778643" x="5740400" y="1435100"/>
          <p14:tracePt t="778650" x="5765800" y="1427163"/>
          <p14:tracePt t="778659" x="5813425" y="1411288"/>
          <p14:tracePt t="778666" x="5837238" y="1395413"/>
          <p14:tracePt t="778675" x="5853113" y="1395413"/>
          <p14:tracePt t="778683" x="5868988" y="1387475"/>
          <p14:tracePt t="778763" x="5884863" y="1387475"/>
          <p14:tracePt t="778774" x="5892800" y="1387475"/>
          <p14:tracePt t="778779" x="5900738" y="1387475"/>
          <p14:tracePt t="778790" x="5916613" y="1379538"/>
          <p14:tracePt t="778794" x="5940425" y="1371600"/>
          <p14:tracePt t="778806" x="5956300" y="1371600"/>
          <p14:tracePt t="778810" x="5972175" y="1363663"/>
          <p14:tracePt t="778826" x="5980113" y="1363663"/>
          <p14:tracePt t="778890" x="5995988" y="1363663"/>
          <p14:tracePt t="778907" x="6003925" y="1363663"/>
          <p14:tracePt t="778914" x="6027738" y="1363663"/>
          <p14:tracePt t="778923" x="6059488" y="1355725"/>
          <p14:tracePt t="778938" x="6075363" y="1355725"/>
          <p14:tracePt t="778946" x="6083300" y="1355725"/>
          <p14:tracePt t="778955" x="6091238" y="1355725"/>
          <p14:tracePt t="779050" x="6108700" y="1355725"/>
          <p14:tracePt t="779066" x="6116638" y="1355725"/>
          <p14:tracePt t="779075" x="6132513" y="1355725"/>
          <p14:tracePt t="779082" x="6140450" y="1355725"/>
          <p14:tracePt t="779091" x="6148388" y="1355725"/>
          <p14:tracePt t="779098" x="6156325" y="1355725"/>
          <p14:tracePt t="779107" x="6164263" y="1355725"/>
          <p14:tracePt t="779114" x="6172200" y="1355725"/>
          <p14:tracePt t="779211" x="6188075" y="1355725"/>
          <p14:tracePt t="779227" x="6196013" y="1363663"/>
          <p14:tracePt t="779234" x="6203950" y="1363663"/>
          <p14:tracePt t="779371" x="6211888" y="1363663"/>
          <p14:tracePt t="779390" x="6227763" y="1363663"/>
          <p14:tracePt t="779394" x="6235700" y="1363663"/>
          <p14:tracePt t="779404" x="6243638" y="1363663"/>
          <p14:tracePt t="779418" x="6251575" y="1363663"/>
          <p14:tracePt t="780010" x="6267450" y="1363663"/>
          <p14:tracePt t="780018" x="6275388" y="1363663"/>
          <p14:tracePt t="780218" x="6283325" y="1363663"/>
          <p14:tracePt t="780226" x="6291263" y="1363663"/>
          <p14:tracePt t="780243" x="6307138" y="1363663"/>
          <p14:tracePt t="780298" x="6315075" y="1363663"/>
          <p14:tracePt t="780307" x="6323013" y="1363663"/>
          <p14:tracePt t="780323" x="6338888" y="1363663"/>
          <p14:tracePt t="780330" x="6346825" y="1363663"/>
          <p14:tracePt t="780363" x="6362700" y="1363663"/>
          <p14:tracePt t="780691" x="6362700" y="1355725"/>
          <p14:tracePt t="781435" x="6362700" y="1347788"/>
          <p14:tracePt t="781483" x="6354763" y="1339850"/>
          <p14:tracePt t="781506" x="6354763" y="1323975"/>
          <p14:tracePt t="781530" x="6346825" y="1323975"/>
          <p14:tracePt t="781539" x="6346825" y="1316038"/>
          <p14:tracePt t="781610" x="6338888" y="1316038"/>
          <p14:tracePt t="781634" x="6338888" y="1308100"/>
          <p14:tracePt t="781690" x="6338888" y="1300163"/>
          <p14:tracePt t="781722" x="6338888" y="1292225"/>
          <p14:tracePt t="781739" x="6338888" y="1276350"/>
          <p14:tracePt t="781746" x="6338888" y="1268413"/>
          <p14:tracePt t="781756" x="6330950" y="1260475"/>
          <p14:tracePt t="781762" x="6323013" y="1260475"/>
          <p14:tracePt t="781771" x="6323013" y="1252538"/>
          <p14:tracePt t="781858" x="6323013" y="1236663"/>
          <p14:tracePt t="781882" x="6323013" y="1228725"/>
          <p14:tracePt t="781898" x="6323013" y="1220788"/>
          <p14:tracePt t="781930" x="6323013" y="1212850"/>
          <p14:tracePt t="781987" x="6323013" y="1195388"/>
          <p14:tracePt t="782043" x="6330950" y="1187450"/>
          <p14:tracePt t="783090" x="6338888" y="1187450"/>
          <p14:tracePt t="784266" x="6330950" y="1187450"/>
          <p14:tracePt t="789649" x="6323013" y="1179513"/>
          <p14:tracePt t="789665" x="6323013" y="1171575"/>
          <p14:tracePt t="790113" x="6323013" y="1163638"/>
          <p14:tracePt t="790433" x="6330950" y="1163638"/>
          <p14:tracePt t="790441" x="6338888" y="1163638"/>
          <p14:tracePt t="790537" x="6354763" y="1163638"/>
          <p14:tracePt t="790557" x="6362700" y="1155700"/>
          <p14:tracePt t="790561" x="6370638" y="1155700"/>
          <p14:tracePt t="790577" x="6378575" y="1155700"/>
          <p14:tracePt t="790593" x="6386513" y="1155700"/>
          <p14:tracePt t="790841" x="6402388" y="1155700"/>
          <p14:tracePt t="791169" x="6402388" y="1163638"/>
          <p14:tracePt t="791201" x="6402388" y="1171575"/>
          <p14:tracePt t="791217" x="6402388" y="1179513"/>
          <p14:tracePt t="791233" x="6402388" y="1187450"/>
          <p14:tracePt t="791313" x="6402388" y="1195388"/>
          <p14:tracePt t="791322" x="6394450" y="1204913"/>
          <p14:tracePt t="791329" x="6394450" y="1212850"/>
          <p14:tracePt t="791338" x="6386513" y="1220788"/>
          <p14:tracePt t="791489" x="6386513" y="1228725"/>
          <p14:tracePt t="791521" x="6402388" y="1228725"/>
          <p14:tracePt t="791529" x="6418263" y="1228725"/>
          <p14:tracePt t="791545" x="6426200" y="1220788"/>
          <p14:tracePt t="791569" x="6442075" y="1204913"/>
          <p14:tracePt t="791585" x="6451600" y="1179513"/>
          <p14:tracePt t="791601" x="6467475" y="1155700"/>
          <p14:tracePt t="791609" x="6483350" y="1123950"/>
          <p14:tracePt t="791617" x="6483350" y="1116013"/>
          <p14:tracePt t="791625" x="6483350" y="1108075"/>
          <p14:tracePt t="791633" x="6483350" y="1100138"/>
          <p14:tracePt t="791641" x="6483350" y="1084263"/>
          <p14:tracePt t="791658" x="6483350" y="1076325"/>
          <p14:tracePt t="791665" x="6483350" y="1068388"/>
          <p14:tracePt t="791681" x="6483350" y="1052513"/>
          <p14:tracePt t="791697" x="6483350" y="1044575"/>
          <p14:tracePt t="791761" x="6483350" y="1036638"/>
          <p14:tracePt t="791785" x="6483350" y="1028700"/>
          <p14:tracePt t="791817" x="6483350" y="1012825"/>
          <p14:tracePt t="791833" x="6483350" y="1004888"/>
          <p14:tracePt t="791857" x="6475413" y="989013"/>
          <p14:tracePt t="791865" x="6459538" y="981075"/>
          <p14:tracePt t="791889" x="6451600" y="973138"/>
          <p14:tracePt t="791913" x="6451600" y="965200"/>
          <p14:tracePt t="792009" x="6451600" y="941388"/>
          <p14:tracePt t="792017" x="6451600" y="933450"/>
          <p14:tracePt t="792033" x="6451600" y="909638"/>
          <p14:tracePt t="792041" x="6442075" y="901700"/>
          <p14:tracePt t="792057" x="6434138" y="901700"/>
          <p14:tracePt t="792073" x="6434138" y="893763"/>
          <p14:tracePt t="792105" x="6426200" y="885825"/>
          <p14:tracePt t="792137" x="6426200" y="877888"/>
          <p14:tracePt t="792152" x="6426200" y="869950"/>
          <p14:tracePt t="792168" x="6426200" y="862013"/>
          <p14:tracePt t="792192" x="6426200" y="844550"/>
          <p14:tracePt t="792208" x="6426200" y="836613"/>
          <p14:tracePt t="792216" x="6426200" y="828675"/>
          <p14:tracePt t="792224" x="6410325" y="820738"/>
          <p14:tracePt t="792257" x="6402388" y="812800"/>
          <p14:tracePt t="792297" x="6394450" y="812800"/>
          <p14:tracePt t="792361" x="6394450" y="804863"/>
          <p14:tracePt t="792385" x="6386513" y="804863"/>
          <p14:tracePt t="792433" x="6378575" y="804863"/>
          <p14:tracePt t="792481" x="6370638" y="796925"/>
          <p14:tracePt t="792520" x="6354763" y="796925"/>
          <p14:tracePt t="792641" x="6346825" y="796925"/>
          <p14:tracePt t="792648" x="6346825" y="788988"/>
          <p14:tracePt t="792665" x="6338888" y="788988"/>
          <p14:tracePt t="792689" x="6330950" y="781050"/>
          <p14:tracePt t="792729" x="6323013" y="773113"/>
          <p14:tracePt t="792737" x="6323013" y="765175"/>
          <p14:tracePt t="792745" x="6315075" y="765175"/>
          <p14:tracePt t="792754" x="6307138" y="765175"/>
          <p14:tracePt t="792761" x="6291263" y="749300"/>
          <p14:tracePt t="792768" x="6283325" y="741363"/>
          <p14:tracePt t="792777" x="6275388" y="733425"/>
          <p14:tracePt t="792825" x="6275388" y="717550"/>
          <p14:tracePt t="792841" x="6267450" y="717550"/>
          <p14:tracePt t="792904" x="6259513" y="717550"/>
          <p14:tracePt t="792961" x="6251575" y="717550"/>
          <p14:tracePt t="793025" x="6235700" y="717550"/>
          <p14:tracePt t="793033" x="6219825" y="717550"/>
          <p14:tracePt t="793080" x="6203950" y="725488"/>
          <p14:tracePt t="793096" x="6196013" y="725488"/>
          <p14:tracePt t="793105" x="6188075" y="725488"/>
          <p14:tracePt t="793113" x="6164263" y="725488"/>
          <p14:tracePt t="793125" x="6148388" y="733425"/>
          <p14:tracePt t="793129" x="6140450" y="741363"/>
          <p14:tracePt t="793137" x="6132513" y="741363"/>
          <p14:tracePt t="793144" x="6124575" y="741363"/>
          <p14:tracePt t="793153" x="6116638" y="741363"/>
          <p14:tracePt t="793173" x="6108700" y="741363"/>
          <p14:tracePt t="793265" x="6100763" y="741363"/>
          <p14:tracePt t="793275" x="6083300" y="749300"/>
          <p14:tracePt t="793281" x="6083300" y="757238"/>
          <p14:tracePt t="793297" x="6075363" y="781050"/>
          <p14:tracePt t="793306" x="6059488" y="788988"/>
          <p14:tracePt t="793312" x="6059488" y="796925"/>
          <p14:tracePt t="793322" x="6051550" y="820738"/>
          <p14:tracePt t="793328" x="6035675" y="844550"/>
          <p14:tracePt t="793337" x="6035675" y="862013"/>
          <p14:tracePt t="793344" x="6035675" y="869950"/>
          <p14:tracePt t="793352" x="6035675" y="877888"/>
          <p14:tracePt t="793360" x="6035675" y="901700"/>
          <p14:tracePt t="793368" x="6035675" y="917575"/>
          <p14:tracePt t="793376" x="6035675" y="925513"/>
          <p14:tracePt t="793384" x="6035675" y="949325"/>
          <p14:tracePt t="793392" x="6035675" y="973138"/>
          <p14:tracePt t="793400" x="6035675" y="996950"/>
          <p14:tracePt t="793408" x="6035675" y="1012825"/>
          <p14:tracePt t="793416" x="6051550" y="1044575"/>
          <p14:tracePt t="793424" x="6067425" y="1068388"/>
          <p14:tracePt t="793432" x="6067425" y="1100138"/>
          <p14:tracePt t="793440" x="6083300" y="1123950"/>
          <p14:tracePt t="793448" x="6083300" y="1147763"/>
          <p14:tracePt t="793456" x="6091238" y="1171575"/>
          <p14:tracePt t="793464" x="6091238" y="1195388"/>
          <p14:tracePt t="793473" x="6091238" y="1204913"/>
          <p14:tracePt t="793480" x="6091238" y="1220788"/>
          <p14:tracePt t="793489" x="6091238" y="1228725"/>
          <p14:tracePt t="793496" x="6091238" y="1236663"/>
          <p14:tracePt t="793506" x="6091238" y="1260475"/>
          <p14:tracePt t="793512" x="6108700" y="1276350"/>
          <p14:tracePt t="793522" x="6116638" y="1300163"/>
          <p14:tracePt t="793528" x="6116638" y="1308100"/>
          <p14:tracePt t="793537" x="6132513" y="1347788"/>
          <p14:tracePt t="793544" x="6148388" y="1379538"/>
          <p14:tracePt t="793552" x="6148388" y="1395413"/>
          <p14:tracePt t="793560" x="6164263" y="1419225"/>
          <p14:tracePt t="793568" x="6188075" y="1458913"/>
          <p14:tracePt t="793576" x="6196013" y="1474788"/>
          <p14:tracePt t="793584" x="6196013" y="1482725"/>
          <p14:tracePt t="793592" x="6196013" y="1490663"/>
          <p14:tracePt t="793600" x="6211888" y="1498600"/>
          <p14:tracePt t="793608" x="6211888" y="1506538"/>
          <p14:tracePt t="793616" x="6219825" y="1506538"/>
          <p14:tracePt t="793625" x="6219825" y="1514475"/>
          <p14:tracePt t="793632" x="6227763" y="1514475"/>
          <p14:tracePt t="793640" x="6227763" y="1522413"/>
          <p14:tracePt t="793648" x="6251575" y="1530350"/>
          <p14:tracePt t="793656" x="6283325" y="1547813"/>
          <p14:tracePt t="793664" x="6307138" y="1579563"/>
          <p14:tracePt t="793673" x="6346825" y="1603375"/>
          <p14:tracePt t="793680" x="6386513" y="1619250"/>
          <p14:tracePt t="793689" x="6434138" y="1651000"/>
          <p14:tracePt t="793696" x="6499225" y="1690688"/>
          <p14:tracePt t="793705" x="6562725" y="1706563"/>
          <p14:tracePt t="793712" x="6610350" y="1722438"/>
          <p14:tracePt t="793722" x="6673850" y="1738313"/>
          <p14:tracePt t="793728" x="6753225" y="1770063"/>
          <p14:tracePt t="793736" x="6794500" y="1785938"/>
          <p14:tracePt t="793744" x="6818313" y="1785938"/>
          <p14:tracePt t="793752" x="6842125" y="1793875"/>
          <p14:tracePt t="793760" x="6850063" y="1793875"/>
          <p14:tracePt t="793768" x="6858000" y="1801813"/>
          <p14:tracePt t="793784" x="6858000" y="1809750"/>
          <p14:tracePt t="793800" x="6881813" y="1801813"/>
          <p14:tracePt t="793808" x="6905625" y="1801813"/>
          <p14:tracePt t="793816" x="6945313" y="1801813"/>
          <p14:tracePt t="793825" x="7008813" y="1801813"/>
          <p14:tracePt t="793832" x="7096125" y="1801813"/>
          <p14:tracePt t="793841" x="7200900" y="1801813"/>
          <p14:tracePt t="793848" x="7327900" y="1801813"/>
          <p14:tracePt t="793856" x="7462838" y="1801813"/>
          <p14:tracePt t="793864" x="7591425" y="1801813"/>
          <p14:tracePt t="793873" x="7694613" y="1801813"/>
          <p14:tracePt t="793880" x="7781925" y="1801813"/>
          <p14:tracePt t="793889" x="7821613" y="1801813"/>
          <p14:tracePt t="793896" x="7870825" y="1801813"/>
          <p14:tracePt t="793905" x="7878763" y="1801813"/>
          <p14:tracePt t="793985" x="7886700" y="1801813"/>
          <p14:tracePt t="793993" x="7910513" y="1793875"/>
          <p14:tracePt t="794001" x="7926388" y="1793875"/>
          <p14:tracePt t="794010" x="7934325" y="1793875"/>
          <p14:tracePt t="794017" x="7942263" y="1793875"/>
          <p14:tracePt t="794025" x="7958138" y="1793875"/>
          <p14:tracePt t="794032" x="7966075" y="1793875"/>
          <p14:tracePt t="794041" x="7974013" y="1793875"/>
          <p14:tracePt t="794057" x="7981950" y="1793875"/>
          <p14:tracePt t="794129" x="8005763" y="1793875"/>
          <p14:tracePt t="794137" x="8053388" y="1793875"/>
          <p14:tracePt t="794144" x="8093075" y="1793875"/>
          <p14:tracePt t="794152" x="8140700" y="1801813"/>
          <p14:tracePt t="794160" x="8180388" y="1801813"/>
          <p14:tracePt t="794173" x="8205788" y="1809750"/>
          <p14:tracePt t="794176" x="8221663" y="1809750"/>
          <p14:tracePt t="794344" x="8221663" y="1825625"/>
          <p14:tracePt t="794361" x="8221663" y="1841500"/>
          <p14:tracePt t="794368" x="8221663" y="1849438"/>
          <p14:tracePt t="794377" x="8221663" y="1865313"/>
          <p14:tracePt t="794409" x="8221663" y="1873250"/>
          <p14:tracePt t="794433" x="8221663" y="1881188"/>
          <p14:tracePt t="794448" x="8221663" y="1890713"/>
          <p14:tracePt t="794464" x="8213725" y="1906588"/>
          <p14:tracePt t="794473" x="8197850" y="1914525"/>
          <p14:tracePt t="794480" x="8197850" y="1922463"/>
          <p14:tracePt t="794496" x="8180388" y="1922463"/>
          <p14:tracePt t="794506" x="8164513" y="1938338"/>
          <p14:tracePt t="794512" x="8156575" y="1946275"/>
          <p14:tracePt t="794528" x="8148638" y="1962150"/>
          <p14:tracePt t="794544" x="8148638" y="1970088"/>
          <p14:tracePt t="794553" x="8124825" y="1978025"/>
          <p14:tracePt t="794560" x="8116888" y="1985963"/>
          <p14:tracePt t="794568" x="8069263" y="2001838"/>
          <p14:tracePt t="794576" x="8013700" y="2017713"/>
          <p14:tracePt t="794584" x="7942263" y="2033588"/>
          <p14:tracePt t="794593" x="7902575" y="2049463"/>
          <p14:tracePt t="794600" x="7847013" y="2081213"/>
          <p14:tracePt t="794608" x="7813675" y="2097088"/>
          <p14:tracePt t="794616" x="7773988" y="2105025"/>
          <p14:tracePt t="794625" x="7750175" y="2120900"/>
          <p14:tracePt t="794632" x="7742238" y="2128838"/>
          <p14:tracePt t="794648" x="7726363" y="2128838"/>
          <p14:tracePt t="794664" x="7726363" y="2136775"/>
          <p14:tracePt t="794696" x="7726363" y="2144713"/>
          <p14:tracePt t="794712" x="7726363" y="2160588"/>
          <p14:tracePt t="794721" x="7718425" y="2160588"/>
          <p14:tracePt t="794728" x="7710488" y="2168525"/>
          <p14:tracePt t="794737" x="7678738" y="2184400"/>
          <p14:tracePt t="794752" x="7662863" y="2200275"/>
          <p14:tracePt t="794760" x="7654925" y="2200275"/>
          <p14:tracePt t="794768" x="7646988" y="2208213"/>
          <p14:tracePt t="794776" x="7639050" y="2216150"/>
          <p14:tracePt t="794784" x="7639050" y="2224088"/>
          <p14:tracePt t="794792" x="7623175" y="2233613"/>
          <p14:tracePt t="794800" x="7623175" y="2241550"/>
          <p14:tracePt t="794808" x="7623175" y="2257425"/>
          <p14:tracePt t="794816" x="7599363" y="2281238"/>
          <p14:tracePt t="794825" x="7599363" y="2297113"/>
          <p14:tracePt t="794832" x="7559675" y="2312988"/>
          <p14:tracePt t="794841" x="7551738" y="2328863"/>
          <p14:tracePt t="794848" x="7527925" y="2360613"/>
          <p14:tracePt t="794856" x="7519988" y="2376488"/>
          <p14:tracePt t="794864" x="7504113" y="2384425"/>
          <p14:tracePt t="794873" x="7496175" y="2392363"/>
          <p14:tracePt t="794880" x="7486650" y="2400300"/>
          <p14:tracePt t="794896" x="7478713" y="2408238"/>
          <p14:tracePt t="794906" x="7470775" y="2424113"/>
          <p14:tracePt t="794922" x="7470775" y="2432050"/>
          <p14:tracePt t="794928" x="7462838" y="2439988"/>
          <p14:tracePt t="794937" x="7446963" y="2439988"/>
          <p14:tracePt t="794944" x="7446963" y="2447925"/>
          <p14:tracePt t="794952" x="7431088" y="2447925"/>
          <p14:tracePt t="794960" x="7423150" y="2455863"/>
          <p14:tracePt t="794968" x="7391400" y="2479675"/>
          <p14:tracePt t="794976" x="7375525" y="2487613"/>
          <p14:tracePt t="794984" x="7367588" y="2503488"/>
          <p14:tracePt t="794992" x="7351713" y="2511425"/>
          <p14:tracePt t="795000" x="7343775" y="2519363"/>
          <p14:tracePt t="795008" x="7335838" y="2535238"/>
          <p14:tracePt t="795016" x="7319963" y="2543175"/>
          <p14:tracePt t="795025" x="7312025" y="2566988"/>
          <p14:tracePt t="795041" x="7312025" y="2576513"/>
          <p14:tracePt t="795048" x="7296150" y="2600325"/>
          <p14:tracePt t="795056" x="7272338" y="2640013"/>
          <p14:tracePt t="795064" x="7256463" y="2679700"/>
          <p14:tracePt t="795073" x="7240588" y="2727325"/>
          <p14:tracePt t="795080" x="7224713" y="2767013"/>
          <p14:tracePt t="795089" x="7208838" y="2814638"/>
          <p14:tracePt t="795096" x="7208838" y="2838450"/>
          <p14:tracePt t="795106" x="7192963" y="2870200"/>
          <p14:tracePt t="795112" x="7192963" y="2886075"/>
          <p14:tracePt t="795122" x="7192963" y="2919413"/>
          <p14:tracePt t="795128" x="7192963" y="2959100"/>
          <p14:tracePt t="795136" x="7192963" y="2998788"/>
          <p14:tracePt t="795144" x="7192963" y="3038475"/>
          <p14:tracePt t="795152" x="7192963" y="3086100"/>
          <p14:tracePt t="795160" x="7192963" y="3125788"/>
          <p14:tracePt t="795174" x="7192963" y="3173413"/>
          <p14:tracePt t="795176" x="7216775" y="3197225"/>
          <p14:tracePt t="795184" x="7248525" y="3244850"/>
          <p14:tracePt t="795192" x="7256463" y="3286125"/>
          <p14:tracePt t="795200" x="7288213" y="3325813"/>
          <p14:tracePt t="795208" x="7288213" y="3341688"/>
          <p14:tracePt t="795216" x="7304088" y="3349625"/>
          <p14:tracePt t="795224" x="7312025" y="3365500"/>
          <p14:tracePt t="795232" x="7327900" y="3381375"/>
          <p14:tracePt t="795240" x="7335838" y="3389313"/>
          <p14:tracePt t="795248" x="7359650" y="3413125"/>
          <p14:tracePt t="795256" x="7375525" y="3429000"/>
          <p14:tracePt t="795264" x="7407275" y="3436938"/>
          <p14:tracePt t="795273" x="7446963" y="3460750"/>
          <p14:tracePt t="795280" x="7504113" y="3468688"/>
          <p14:tracePt t="795290" x="7567613" y="3484563"/>
          <p14:tracePt t="795296" x="7631113" y="3500438"/>
          <p14:tracePt t="795306" x="7702550" y="3516313"/>
          <p14:tracePt t="795312" x="7742238" y="3532188"/>
          <p14:tracePt t="795323" x="7789863" y="3548063"/>
          <p14:tracePt t="795328" x="7839075" y="3563938"/>
          <p14:tracePt t="795336" x="7886700" y="3571875"/>
          <p14:tracePt t="795344" x="7910513" y="3587750"/>
          <p14:tracePt t="795352" x="7934325" y="3587750"/>
          <p14:tracePt t="795360" x="7958138" y="3587750"/>
          <p14:tracePt t="795368" x="7966075" y="3587750"/>
          <p14:tracePt t="795376" x="7981950" y="3605213"/>
          <p14:tracePt t="795384" x="8005763" y="3605213"/>
          <p14:tracePt t="795392" x="8029575" y="3605213"/>
          <p14:tracePt t="795400" x="8053388" y="3605213"/>
          <p14:tracePt t="795408" x="8093075" y="3613150"/>
          <p14:tracePt t="795416" x="8132763" y="3613150"/>
          <p14:tracePt t="795424" x="8205788" y="3629025"/>
          <p14:tracePt t="795432" x="8301038" y="3629025"/>
          <p14:tracePt t="795440" x="8388350" y="3629025"/>
          <p14:tracePt t="795448" x="8499475" y="3652838"/>
          <p14:tracePt t="795456" x="8588375" y="3668713"/>
          <p14:tracePt t="795464" x="8659813" y="3684588"/>
          <p14:tracePt t="795472" x="8739188" y="3684588"/>
          <p14:tracePt t="795480" x="8802688" y="3684588"/>
          <p14:tracePt t="795489" x="8842375" y="3684588"/>
          <p14:tracePt t="795495" x="8883650" y="3684588"/>
          <p14:tracePt t="795505" x="8931275" y="3684588"/>
          <p14:tracePt t="795512" x="8970963" y="3684588"/>
          <p14:tracePt t="795520" x="9018588" y="3684588"/>
          <p14:tracePt t="795527" x="9066213" y="3684588"/>
          <p14:tracePt t="795536" x="9153525" y="3684588"/>
          <p14:tracePt t="795544" x="9224963" y="3684588"/>
          <p14:tracePt t="795552" x="9337675" y="3684588"/>
          <p14:tracePt t="795560" x="9440863" y="3684588"/>
          <p14:tracePt t="795568" x="9567863" y="3684588"/>
          <p14:tracePt t="795576" x="9744075" y="3684588"/>
          <p14:tracePt t="795583" x="9894888" y="3684588"/>
          <p14:tracePt t="795592" x="10047288" y="3684588"/>
          <p14:tracePt t="795600" x="10134600" y="3684588"/>
          <p14:tracePt t="795608" x="10221913" y="3684588"/>
          <p14:tracePt t="795616" x="10294938" y="3684588"/>
          <p14:tracePt t="795624" x="10350500" y="3684588"/>
          <p14:tracePt t="795631" x="10366375" y="3684588"/>
          <p14:tracePt t="795640" x="10382250" y="3684588"/>
          <p14:tracePt t="795647" x="10390188" y="3676650"/>
          <p14:tracePt t="795656" x="10414000" y="3676650"/>
          <p14:tracePt t="795664" x="10437813" y="3668713"/>
          <p14:tracePt t="795672" x="10469563" y="3636963"/>
          <p14:tracePt t="795680" x="10533063" y="3621088"/>
          <p14:tracePt t="795689" x="10620375" y="3587750"/>
          <p14:tracePt t="795696" x="10717213" y="3563938"/>
          <p14:tracePt t="795705" x="10796588" y="3532188"/>
          <p14:tracePt t="795712" x="10899775" y="3516313"/>
          <p14:tracePt t="795720" x="10996613" y="3484563"/>
          <p14:tracePt t="795728" x="11060113" y="3484563"/>
          <p14:tracePt t="795735" x="11099800" y="3468688"/>
          <p14:tracePt t="795744" x="11123613" y="3468688"/>
          <p14:tracePt t="795752" x="11147425" y="3452813"/>
          <p14:tracePt t="795760" x="11171238" y="3452813"/>
          <p14:tracePt t="795767" x="11171238" y="3444875"/>
          <p14:tracePt t="795776" x="11195050" y="3436938"/>
          <p14:tracePt t="795784" x="11218863" y="3436938"/>
          <p14:tracePt t="795792" x="11250613" y="3429000"/>
          <p14:tracePt t="795799" x="11266488" y="3405188"/>
          <p14:tracePt t="795808" x="11298238" y="3397250"/>
          <p14:tracePt t="795815" x="11347450" y="3381375"/>
          <p14:tracePt t="795824" x="11371263" y="3349625"/>
          <p14:tracePt t="795831" x="11410950" y="3309938"/>
          <p14:tracePt t="795840" x="11442700" y="3262313"/>
          <p14:tracePt t="795847" x="11474450" y="3205163"/>
          <p14:tracePt t="795857" x="11506200" y="3149600"/>
          <p14:tracePt t="795863" x="11522075" y="3117850"/>
          <p14:tracePt t="795872" x="11530013" y="3109913"/>
          <p14:tracePt t="795879" x="11530013" y="3101975"/>
          <p14:tracePt t="795888" x="11545888" y="3078163"/>
          <p14:tracePt t="795895" x="11553825" y="3062288"/>
          <p14:tracePt t="795905" x="11553825" y="3038475"/>
          <p14:tracePt t="795912" x="11553825" y="3030538"/>
          <p14:tracePt t="795920" x="11553825" y="3022600"/>
          <p14:tracePt t="795928" x="11553825" y="2998788"/>
          <p14:tracePt t="795935" x="11569700" y="2951163"/>
          <p14:tracePt t="795943" x="11585575" y="2909888"/>
          <p14:tracePt t="795951" x="11601450" y="2854325"/>
          <p14:tracePt t="795960" x="11601450" y="2806700"/>
          <p14:tracePt t="795967" x="11601450" y="2751138"/>
          <p14:tracePt t="795976" x="11617325" y="2687638"/>
          <p14:tracePt t="795983" x="11617325" y="2624138"/>
          <p14:tracePt t="795992" x="11617325" y="2600325"/>
          <p14:tracePt t="795999" x="11617325" y="2592388"/>
          <p14:tracePt t="796008" x="11617325" y="2584450"/>
          <p14:tracePt t="796015" x="11617325" y="2559050"/>
          <p14:tracePt t="796024" x="11617325" y="2543175"/>
          <p14:tracePt t="796040" x="11617325" y="2527300"/>
          <p14:tracePt t="796047" x="11609388" y="2511425"/>
          <p14:tracePt t="796056" x="11601450" y="2495550"/>
          <p14:tracePt t="796063" x="11577638" y="2479675"/>
          <p14:tracePt t="796072" x="11561763" y="2463800"/>
          <p14:tracePt t="796079" x="11545888" y="2439988"/>
          <p14:tracePt t="796088" x="11522075" y="2424113"/>
          <p14:tracePt t="796095" x="11490325" y="2384425"/>
          <p14:tracePt t="796105" x="11482388" y="2352675"/>
          <p14:tracePt t="796111" x="11458575" y="2328863"/>
          <p14:tracePt t="796120" x="11426825" y="2281238"/>
          <p14:tracePt t="796128" x="11403013" y="2224088"/>
          <p14:tracePt t="796135" x="11363325" y="2184400"/>
          <p14:tracePt t="796144" x="11306175" y="2105025"/>
          <p14:tracePt t="796156" x="11250613" y="2057400"/>
          <p14:tracePt t="796159" x="11195050" y="1985963"/>
          <p14:tracePt t="796167" x="11131550" y="1938338"/>
          <p14:tracePt t="796175" x="11068050" y="1881188"/>
          <p14:tracePt t="796183" x="10996613" y="1849438"/>
          <p14:tracePt t="796191" x="10915650" y="1809750"/>
          <p14:tracePt t="796199" x="10836275" y="1762125"/>
          <p14:tracePt t="796208" x="10764838" y="1714500"/>
          <p14:tracePt t="796215" x="10685463" y="1674813"/>
          <p14:tracePt t="796224" x="10612438" y="1627188"/>
          <p14:tracePt t="796231" x="10548938" y="1595438"/>
          <p14:tracePt t="796240" x="10461625" y="1555750"/>
          <p14:tracePt t="796247" x="10374313" y="1522413"/>
          <p14:tracePt t="796256" x="10302875" y="1482725"/>
          <p14:tracePt t="796263" x="10213975" y="1466850"/>
          <p14:tracePt t="796272" x="10118725" y="1443038"/>
          <p14:tracePt t="796279" x="10055225" y="1435100"/>
          <p14:tracePt t="796288" x="9983788" y="1435100"/>
          <p14:tracePt t="796295" x="9902825" y="1411288"/>
          <p14:tracePt t="796305" x="9807575" y="1403350"/>
          <p14:tracePt t="796311" x="9696450" y="1379538"/>
          <p14:tracePt t="796320" x="9617075" y="1363663"/>
          <p14:tracePt t="796327" x="9512300" y="1347788"/>
          <p14:tracePt t="796335" x="9409113" y="1331913"/>
          <p14:tracePt t="796343" x="9305925" y="1331913"/>
          <p14:tracePt t="796351" x="9209088" y="1316038"/>
          <p14:tracePt t="796359" x="9121775" y="1292225"/>
          <p14:tracePt t="796367" x="9010650" y="1276350"/>
          <p14:tracePt t="796375" x="8931275" y="1260475"/>
          <p14:tracePt t="796383" x="8834438" y="1260475"/>
          <p14:tracePt t="796391" x="8755063" y="1244600"/>
          <p14:tracePt t="796399" x="8667750" y="1228725"/>
          <p14:tracePt t="796408" x="8604250" y="1228725"/>
          <p14:tracePt t="796415" x="8515350" y="1212850"/>
          <p14:tracePt t="796424" x="8435975" y="1187450"/>
          <p14:tracePt t="796431" x="8348663" y="1171575"/>
          <p14:tracePt t="796440" x="8269288" y="1147763"/>
          <p14:tracePt t="796447" x="8189913" y="1123950"/>
          <p14:tracePt t="796456" x="8124825" y="1108075"/>
          <p14:tracePt t="796463" x="8037513" y="1092200"/>
          <p14:tracePt t="796472" x="7974013" y="1068388"/>
          <p14:tracePt t="796479" x="7886700" y="1068388"/>
          <p14:tracePt t="796489" x="7813675" y="1052513"/>
          <p14:tracePt t="796495" x="7734300" y="1036638"/>
          <p14:tracePt t="796505" x="7670800" y="1036638"/>
          <p14:tracePt t="796511" x="7607300" y="1020763"/>
          <p14:tracePt t="796520" x="7567613" y="1020763"/>
          <p14:tracePt t="796527" x="7519988" y="1020763"/>
          <p14:tracePt t="796535" x="7496175" y="1004888"/>
          <p14:tracePt t="796543" x="7446963" y="996950"/>
          <p14:tracePt t="796551" x="7439025" y="996950"/>
          <p14:tracePt t="796559" x="7423150" y="996950"/>
          <p14:tracePt t="796567" x="7399338" y="996950"/>
          <p14:tracePt t="796575" x="7383463" y="996950"/>
          <p14:tracePt t="796583" x="7359650" y="996950"/>
          <p14:tracePt t="796591" x="7335838" y="996950"/>
          <p14:tracePt t="796599" x="7304088" y="981075"/>
          <p14:tracePt t="796608" x="7280275" y="981075"/>
          <p14:tracePt t="796615" x="7272338" y="981075"/>
          <p14:tracePt t="796624" x="7248525" y="965200"/>
          <p14:tracePt t="796631" x="7224713" y="965200"/>
          <p14:tracePt t="796640" x="7200900" y="965200"/>
          <p14:tracePt t="796647" x="7192963" y="965200"/>
          <p14:tracePt t="796656" x="7161213" y="957263"/>
          <p14:tracePt t="796663" x="7153275" y="957263"/>
          <p14:tracePt t="796672" x="7145338" y="957263"/>
          <p14:tracePt t="796689" x="7119938" y="957263"/>
          <p14:tracePt t="796695" x="7112000" y="957263"/>
          <p14:tracePt t="796705" x="7096125" y="957263"/>
          <p14:tracePt t="796711" x="7072313" y="957263"/>
          <p14:tracePt t="796720" x="7048500" y="957263"/>
          <p14:tracePt t="796727" x="7024688" y="957263"/>
          <p14:tracePt t="796735" x="6985000" y="957263"/>
          <p14:tracePt t="796743" x="6961188" y="957263"/>
          <p14:tracePt t="796751" x="6937375" y="957263"/>
          <p14:tracePt t="796759" x="6897688" y="957263"/>
          <p14:tracePt t="796767" x="6889750" y="941388"/>
          <p14:tracePt t="796775" x="6865938" y="941388"/>
          <p14:tracePt t="796783" x="6850063" y="941388"/>
          <p14:tracePt t="796791" x="6826250" y="933450"/>
          <p14:tracePt t="796808" x="6818313" y="933450"/>
          <p14:tracePt t="796815" x="6810375" y="933450"/>
          <p14:tracePt t="796848" x="6802438" y="933450"/>
          <p14:tracePt t="796864" x="6794500" y="933450"/>
          <p14:tracePt t="796873" x="6745288" y="933450"/>
          <p14:tracePt t="796880" x="6705600" y="933450"/>
          <p14:tracePt t="796889" x="6642100" y="933450"/>
          <p14:tracePt t="796896" x="6578600" y="933450"/>
          <p14:tracePt t="796907" x="6538913" y="933450"/>
          <p14:tracePt t="796912" x="6475413" y="933450"/>
          <p14:tracePt t="796921" x="6426200" y="933450"/>
          <p14:tracePt t="796928" x="6386513" y="933450"/>
          <p14:tracePt t="796937" x="6362700" y="933450"/>
          <p14:tracePt t="796944" x="6330950" y="917575"/>
          <p14:tracePt t="796952" x="6323013" y="917575"/>
          <p14:tracePt t="796960" x="6315075" y="917575"/>
          <p14:tracePt t="796968" x="6307138" y="917575"/>
          <p14:tracePt t="796976" x="6291263" y="917575"/>
          <p14:tracePt t="796992" x="6283325" y="917575"/>
          <p14:tracePt t="797008" x="6259513" y="917575"/>
          <p14:tracePt t="797016" x="6251575" y="917575"/>
          <p14:tracePt t="797025" x="6243638" y="917575"/>
          <p14:tracePt t="797032" x="6227763" y="917575"/>
          <p14:tracePt t="797040" x="6203950" y="925513"/>
          <p14:tracePt t="797048" x="6172200" y="933450"/>
          <p14:tracePt t="797057" x="6140450" y="933450"/>
          <p14:tracePt t="797064" x="6116638" y="949325"/>
          <p14:tracePt t="797073" x="6091238" y="949325"/>
          <p14:tracePt t="797080" x="6067425" y="949325"/>
          <p14:tracePt t="797089" x="6051550" y="949325"/>
          <p14:tracePt t="797096" x="6043613" y="949325"/>
          <p14:tracePt t="797192" x="6043613" y="957263"/>
          <p14:tracePt t="797208" x="6035675" y="957263"/>
          <p14:tracePt t="797232" x="6027738" y="957263"/>
          <p14:tracePt t="797248" x="6019800" y="957263"/>
          <p14:tracePt t="797256" x="6003925" y="957263"/>
          <p14:tracePt t="797264" x="5995988" y="957263"/>
          <p14:tracePt t="797273" x="5988050" y="973138"/>
          <p14:tracePt t="797280" x="5964238" y="973138"/>
          <p14:tracePt t="797289" x="5956300" y="989013"/>
          <p14:tracePt t="797296" x="5948363" y="996950"/>
          <p14:tracePt t="797306" x="5940425" y="1004888"/>
          <p14:tracePt t="797312" x="5908675" y="1004888"/>
          <p14:tracePt t="797328" x="5900738" y="1020763"/>
          <p14:tracePt t="797337" x="5892800" y="1036638"/>
          <p14:tracePt t="797352" x="5892800" y="1044575"/>
          <p14:tracePt t="797424" x="5884863" y="1060450"/>
          <p14:tracePt t="797688" x="5861050" y="1060450"/>
          <p14:tracePt t="797696" x="5853113" y="1060450"/>
          <p14:tracePt t="797720" x="5853113" y="1068388"/>
          <p14:tracePt t="797736" x="5845175" y="1084263"/>
          <p14:tracePt t="797752" x="5837238" y="1084263"/>
          <p14:tracePt t="797760" x="5837238" y="1092200"/>
          <p14:tracePt t="797776" x="5829300" y="1100138"/>
          <p14:tracePt t="797808" x="5821363" y="1108075"/>
          <p14:tracePt t="797832" x="5805488" y="1116013"/>
          <p14:tracePt t="797848" x="5805488" y="1131888"/>
          <p14:tracePt t="797864" x="5797550" y="1139825"/>
          <p14:tracePt t="797880" x="5789613" y="1147763"/>
          <p14:tracePt t="797889" x="5789613" y="1155700"/>
          <p14:tracePt t="797896" x="5789613" y="1179513"/>
          <p14:tracePt t="797906" x="5789613" y="1195388"/>
          <p14:tracePt t="797912" x="5789613" y="1236663"/>
          <p14:tracePt t="797921" x="5789613" y="1244600"/>
          <p14:tracePt t="797928" x="5789613" y="1268413"/>
          <p14:tracePt t="797936" x="5789613" y="1292225"/>
          <p14:tracePt t="797944" x="5789613" y="1316038"/>
          <p14:tracePt t="797952" x="5789613" y="1323975"/>
          <p14:tracePt t="797960" x="5789613" y="1339850"/>
          <p14:tracePt t="797968" x="5789613" y="1347788"/>
          <p14:tracePt t="797984" x="5789613" y="1355725"/>
          <p14:tracePt t="798000" x="5789613" y="1371600"/>
          <p14:tracePt t="798008" x="5789613" y="1387475"/>
          <p14:tracePt t="798016" x="5789613" y="1403350"/>
          <p14:tracePt t="798024" x="5789613" y="1443038"/>
          <p14:tracePt t="798032" x="5789613" y="1482725"/>
          <p14:tracePt t="798040" x="5789613" y="1522413"/>
          <p14:tracePt t="798048" x="5813425" y="1555750"/>
          <p14:tracePt t="798057" x="5821363" y="1603375"/>
          <p14:tracePt t="798064" x="5837238" y="1627188"/>
          <p14:tracePt t="798074" x="5853113" y="1658938"/>
          <p14:tracePt t="798080" x="5868988" y="1698625"/>
          <p14:tracePt t="798090" x="5876925" y="1730375"/>
          <p14:tracePt t="798096" x="5892800" y="1754188"/>
          <p14:tracePt t="798106" x="5892800" y="1762125"/>
          <p14:tracePt t="798112" x="5892800" y="1801813"/>
          <p14:tracePt t="798125" x="5908675" y="1825625"/>
          <p14:tracePt t="798128" x="5908675" y="1857375"/>
          <p14:tracePt t="798135" x="5908675" y="1881188"/>
          <p14:tracePt t="798143" x="5908675" y="1914525"/>
          <p14:tracePt t="798157" x="5924550" y="1938338"/>
          <p14:tracePt t="798160" x="5948363" y="2001838"/>
          <p14:tracePt t="798167" x="5948363" y="2017713"/>
          <p14:tracePt t="798175" x="5956300" y="2057400"/>
          <p14:tracePt t="798183" x="5964238" y="2089150"/>
          <p14:tracePt t="798192" x="5972175" y="2120900"/>
          <p14:tracePt t="798199" x="5972175" y="2136775"/>
          <p14:tracePt t="798208" x="5972175" y="2160588"/>
          <p14:tracePt t="798215" x="5980113" y="2184400"/>
          <p14:tracePt t="798224" x="5988050" y="2184400"/>
          <p14:tracePt t="798231" x="5988050" y="2208213"/>
          <p14:tracePt t="798240" x="5988050" y="2224088"/>
          <p14:tracePt t="798247" x="6011863" y="2265363"/>
          <p14:tracePt t="798256" x="6027738" y="2289175"/>
          <p14:tracePt t="798263" x="6035675" y="2320925"/>
          <p14:tracePt t="798273" x="6051550" y="2352675"/>
          <p14:tracePt t="798279" x="6067425" y="2400300"/>
          <p14:tracePt t="798289" x="6083300" y="2424113"/>
          <p14:tracePt t="798295" x="6091238" y="2455863"/>
          <p14:tracePt t="798305" x="6108700" y="2479675"/>
          <p14:tracePt t="798311" x="6116638" y="2487613"/>
          <p14:tracePt t="798320" x="6132513" y="2503488"/>
          <p14:tracePt t="798327" x="6132513" y="2511425"/>
          <p14:tracePt t="798335" x="6140450" y="2527300"/>
          <p14:tracePt t="798832" x="6132513" y="2527300"/>
          <p14:tracePt t="798872" x="6132513" y="2511425"/>
          <p14:tracePt t="798928" x="6132513" y="2503488"/>
          <p14:tracePt t="798936" x="6132513" y="2495550"/>
          <p14:tracePt t="798952" x="6132513" y="2487613"/>
          <p14:tracePt t="798968" x="6132513" y="2471738"/>
          <p14:tracePt t="798976" x="6132513" y="2463800"/>
          <p14:tracePt t="799000" x="6132513" y="2455863"/>
          <p14:tracePt t="799016" x="6132513" y="2432050"/>
          <p14:tracePt t="799040" x="6132513" y="2424113"/>
          <p14:tracePt t="799048" x="6148388" y="2408238"/>
          <p14:tracePt t="799056" x="6156325" y="2400300"/>
          <p14:tracePt t="799073" x="6156325" y="2376488"/>
          <p14:tracePt t="799080" x="6164263" y="2360613"/>
          <p14:tracePt t="799090" x="6172200" y="2360613"/>
          <p14:tracePt t="799104" x="6180138" y="2352675"/>
          <p14:tracePt t="799112" x="6196013" y="2336800"/>
          <p14:tracePt t="799128" x="6203950" y="2320925"/>
          <p14:tracePt t="799136" x="6211888" y="2312988"/>
          <p14:tracePt t="799160" x="6211888" y="2305050"/>
          <p14:tracePt t="799183" x="6211888" y="2297113"/>
          <p14:tracePt t="799191" x="6211888" y="2289175"/>
          <p14:tracePt t="799199" x="6219825" y="2281238"/>
          <p14:tracePt t="799208" x="6227763" y="2273300"/>
          <p14:tracePt t="799215" x="6235700" y="2273300"/>
          <p14:tracePt t="799224" x="6235700" y="2257425"/>
          <p14:tracePt t="799231" x="6235700" y="2241550"/>
          <p14:tracePt t="799239" x="6251575" y="2233613"/>
          <p14:tracePt t="799247" x="6251575" y="2224088"/>
          <p14:tracePt t="799256" x="6251575" y="2200275"/>
          <p14:tracePt t="799263" x="6259513" y="2200275"/>
          <p14:tracePt t="799279" x="6259513" y="2192338"/>
          <p14:tracePt t="799320" x="6259513" y="2176463"/>
          <p14:tracePt t="799327" x="6259513" y="2168525"/>
          <p14:tracePt t="799343" x="6259513" y="2144713"/>
          <p14:tracePt t="799351" x="6267450" y="2136775"/>
          <p14:tracePt t="799359" x="6267450" y="2112963"/>
          <p14:tracePt t="799367" x="6267450" y="2089150"/>
          <p14:tracePt t="799375" x="6267450" y="2073275"/>
          <p14:tracePt t="799383" x="6267450" y="2065338"/>
          <p14:tracePt t="799391" x="6267450" y="2041525"/>
          <p14:tracePt t="799399" x="6267450" y="2033588"/>
          <p14:tracePt t="799407" x="6267450" y="2009775"/>
          <p14:tracePt t="799415" x="6267450" y="2001838"/>
          <p14:tracePt t="799424" x="6267450" y="1978025"/>
          <p14:tracePt t="799431" x="6267450" y="1954213"/>
          <p14:tracePt t="799440" x="6267450" y="1922463"/>
          <p14:tracePt t="799447" x="6251575" y="1898650"/>
          <p14:tracePt t="799455" x="6235700" y="1841500"/>
          <p14:tracePt t="799463" x="6211888" y="1793875"/>
          <p14:tracePt t="799472" x="6203950" y="1738313"/>
          <p14:tracePt t="799479" x="6203950" y="1714500"/>
          <p14:tracePt t="799488" x="6196013" y="1706563"/>
          <p14:tracePt t="799511" x="6196013" y="1698625"/>
          <p14:tracePt t="799592" x="6196013" y="1666875"/>
          <p14:tracePt t="799600" x="6196013" y="1658938"/>
          <p14:tracePt t="799609" x="6196013" y="1651000"/>
          <p14:tracePt t="799616" x="6211888" y="1627188"/>
          <p14:tracePt t="799625" x="6211888" y="1611313"/>
          <p14:tracePt t="799632" x="6211888" y="1595438"/>
          <p14:tracePt t="799641" x="6219825" y="1595438"/>
          <p14:tracePt t="799647" x="6219825" y="1579563"/>
          <p14:tracePt t="799672" x="6219825" y="1571625"/>
          <p14:tracePt t="799688" x="6219825" y="1563688"/>
          <p14:tracePt t="799704" x="6219825" y="1547813"/>
          <p14:tracePt t="799720" x="6219825" y="1530350"/>
          <p14:tracePt t="799727" x="6219825" y="1506538"/>
          <p14:tracePt t="799735" x="6235700" y="1474788"/>
          <p14:tracePt t="799743" x="6251575" y="1435100"/>
          <p14:tracePt t="799751" x="6267450" y="1363663"/>
          <p14:tracePt t="799759" x="6267450" y="1300163"/>
          <p14:tracePt t="799767" x="6267450" y="1252538"/>
          <p14:tracePt t="799775" x="6267450" y="1212850"/>
          <p14:tracePt t="799783" x="6267450" y="1187450"/>
          <p14:tracePt t="799791" x="6267450" y="1179513"/>
          <p14:tracePt t="799799" x="6267450" y="1171575"/>
          <p14:tracePt t="799815" x="6267450" y="1163638"/>
          <p14:tracePt t="799823" x="6267450" y="1147763"/>
          <p14:tracePt t="799831" x="6267450" y="1139825"/>
          <p14:tracePt t="799840" x="6267450" y="1131888"/>
          <p14:tracePt t="799847" x="6267450" y="1116013"/>
          <p14:tracePt t="799855" x="6267450" y="1108075"/>
          <p14:tracePt t="799872" x="6267450" y="1100138"/>
          <p14:tracePt t="799879" x="6267450" y="1092200"/>
          <p14:tracePt t="799888" x="6267450" y="1084263"/>
          <p14:tracePt t="799895" x="6259513" y="1084263"/>
          <p14:tracePt t="799904" x="6251575" y="1076325"/>
          <p14:tracePt t="800008" x="6259513" y="1076325"/>
          <p14:tracePt t="800016" x="6275388" y="1068388"/>
          <p14:tracePt t="800025" x="6283325" y="1068388"/>
          <p14:tracePt t="800032" x="6307138" y="1052513"/>
          <p14:tracePt t="800042" x="6315075" y="1044575"/>
          <p14:tracePt t="800048" x="6323013" y="1044575"/>
          <p14:tracePt t="800057" x="6346825" y="1044575"/>
          <p14:tracePt t="800073" x="6362700" y="1028700"/>
          <p14:tracePt t="800079" x="6370638" y="1028700"/>
          <p14:tracePt t="800095" x="6378575" y="1028700"/>
          <p14:tracePt t="800105" x="6394450" y="1028700"/>
          <p14:tracePt t="800111" x="6418263" y="1020763"/>
          <p14:tracePt t="800120" x="6442075" y="1004888"/>
          <p14:tracePt t="800127" x="6459538" y="996950"/>
          <p14:tracePt t="800135" x="6483350" y="981075"/>
          <p14:tracePt t="800143" x="6499225" y="965200"/>
          <p14:tracePt t="800199" x="6499225" y="957263"/>
          <p14:tracePt t="800207" x="6483350" y="957263"/>
          <p14:tracePt t="800215" x="6475413" y="957263"/>
          <p14:tracePt t="800223" x="6475413" y="949325"/>
          <p14:tracePt t="800231" x="6467475" y="949325"/>
          <p14:tracePt t="800240" x="6459538" y="941388"/>
          <p14:tracePt t="800247" x="6451600" y="941388"/>
          <p14:tracePt t="800375" x="6442075" y="941388"/>
          <p14:tracePt t="800391" x="6434138" y="941388"/>
          <p14:tracePt t="800439" x="6426200" y="941388"/>
          <p14:tracePt t="800720" x="6426200" y="933450"/>
          <p14:tracePt t="800831" x="6426200" y="925513"/>
          <p14:tracePt t="800904" x="6426200" y="917575"/>
          <p14:tracePt t="800920" x="6418263" y="917575"/>
          <p14:tracePt t="800999" x="6418263" y="909638"/>
          <p14:tracePt t="801008" x="6418263" y="901700"/>
          <p14:tracePt t="801024" x="6410325" y="893763"/>
          <p14:tracePt t="801031" x="6402388" y="885825"/>
          <p14:tracePt t="801040" x="6394450" y="869950"/>
          <p14:tracePt t="801056" x="6386513" y="862013"/>
          <p14:tracePt t="801063" x="6378575" y="852488"/>
          <p14:tracePt t="801136" x="6378575" y="844550"/>
          <p14:tracePt t="801151" x="6370638" y="844550"/>
          <p14:tracePt t="801432" x="6370638" y="836613"/>
          <p14:tracePt t="801464" x="6370638" y="820738"/>
          <p14:tracePt t="801551" x="6370638" y="812800"/>
          <p14:tracePt t="801671" x="6362700" y="804863"/>
          <p14:tracePt t="801856" x="6362700" y="812800"/>
          <p14:tracePt t="801887" x="6362700" y="820738"/>
          <p14:tracePt t="801904" x="6362700" y="828675"/>
          <p14:tracePt t="801920" x="6362700" y="836613"/>
          <p14:tracePt t="801935" x="6362700" y="844550"/>
          <p14:tracePt t="801944" x="6362700" y="852488"/>
          <p14:tracePt t="801951" x="6354763" y="869950"/>
          <p14:tracePt t="801975" x="6346825" y="877888"/>
          <p14:tracePt t="802039" x="6330950" y="885825"/>
          <p14:tracePt t="802248" x="6330950" y="877888"/>
          <p14:tracePt t="804479" x="6323013" y="877888"/>
          <p14:tracePt t="804856" x="6299200" y="893763"/>
          <p14:tracePt t="804875" x="6291263" y="901700"/>
          <p14:tracePt t="804895" x="6291263" y="909638"/>
          <p14:tracePt t="804904" x="6291263" y="925513"/>
          <p14:tracePt t="804911" x="6283325" y="925513"/>
          <p14:tracePt t="804919" x="6283325" y="941388"/>
          <p14:tracePt t="804935" x="6283325" y="949325"/>
          <p14:tracePt t="804943" x="6283325" y="973138"/>
          <p14:tracePt t="804951" x="6283325" y="989013"/>
          <p14:tracePt t="804959" x="6283325" y="996950"/>
          <p14:tracePt t="804967" x="6283325" y="1004888"/>
          <p14:tracePt t="804975" x="6283325" y="1020763"/>
          <p14:tracePt t="804983" x="6283325" y="1044575"/>
          <p14:tracePt t="805008" x="6283325" y="1052513"/>
          <p14:tracePt t="805095" x="6283325" y="1060450"/>
          <p14:tracePt t="805231" x="6283325" y="1068388"/>
          <p14:tracePt t="805239" x="6283325" y="1076325"/>
          <p14:tracePt t="805247" x="6291263" y="1084263"/>
          <p14:tracePt t="805256" x="6299200" y="1092200"/>
          <p14:tracePt t="805263" x="6307138" y="1116013"/>
          <p14:tracePt t="805279" x="6323013" y="1123950"/>
          <p14:tracePt t="805288" x="6323013" y="1131888"/>
          <p14:tracePt t="805461" x="6330950" y="1147763"/>
          <p14:tracePt t="806143" x="6338888" y="1147763"/>
          <p14:tracePt t="806183" x="6346825" y="1147763"/>
          <p14:tracePt t="806191" x="6362700" y="1147763"/>
          <p14:tracePt t="806359" x="6370638" y="1147763"/>
          <p14:tracePt t="806367" x="6378575" y="1147763"/>
          <p14:tracePt t="806383" x="6386513" y="1147763"/>
          <p14:tracePt t="806391" x="6402388" y="1147763"/>
          <p14:tracePt t="806398" x="6410325" y="1147763"/>
          <p14:tracePt t="806407" x="6418263" y="1147763"/>
          <p14:tracePt t="806424" x="6434138" y="1147763"/>
          <p14:tracePt t="806430" x="6442075" y="1147763"/>
          <p14:tracePt t="806446" x="6451600" y="1147763"/>
          <p14:tracePt t="806456" x="6467475" y="1147763"/>
          <p14:tracePt t="806462" x="6483350" y="1147763"/>
          <p14:tracePt t="806472" x="6499225" y="1147763"/>
          <p14:tracePt t="806487" x="6507163" y="1147763"/>
          <p14:tracePt t="806494" x="6515100" y="1147763"/>
          <p14:tracePt t="806503" x="6523038" y="1147763"/>
          <p14:tracePt t="806518" x="6538913" y="1147763"/>
          <p14:tracePt t="806526" x="6546850" y="1131888"/>
          <p14:tracePt t="806542" x="6554788" y="1131888"/>
          <p14:tracePt t="806558" x="6570663" y="1131888"/>
          <p14:tracePt t="806575" x="6578600" y="1131888"/>
          <p14:tracePt t="806582" x="6586538" y="1131888"/>
          <p14:tracePt t="806591" x="6602413" y="1131888"/>
          <p14:tracePt t="806598" x="6618288" y="1131888"/>
          <p14:tracePt t="806607" x="6642100" y="1131888"/>
          <p14:tracePt t="806614" x="6657975" y="1131888"/>
          <p14:tracePt t="806623" x="6681788" y="1123950"/>
          <p14:tracePt t="806630" x="6689725" y="1123950"/>
          <p14:tracePt t="806639" x="6713538" y="1123950"/>
          <p14:tracePt t="806646" x="6729413" y="1116013"/>
          <p14:tracePt t="806656" x="6737350" y="1108075"/>
          <p14:tracePt t="806719" x="6745288" y="1108075"/>
          <p14:tracePt t="806735" x="6753225" y="1108075"/>
          <p14:tracePt t="806743" x="6769100" y="1108075"/>
          <p14:tracePt t="806751" x="6794500" y="1108075"/>
          <p14:tracePt t="806759" x="6802438" y="1108075"/>
          <p14:tracePt t="806767" x="6810375" y="1108075"/>
          <p14:tracePt t="806775" x="6834188" y="1108075"/>
          <p14:tracePt t="806783" x="6850063" y="1108075"/>
          <p14:tracePt t="806792" x="6865938" y="1108075"/>
          <p14:tracePt t="806808" x="6873875" y="1108075"/>
          <p14:tracePt t="806815" x="6889750" y="1108075"/>
          <p14:tracePt t="806831" x="6897688" y="1108075"/>
          <p14:tracePt t="806847" x="6905625" y="1108075"/>
          <p14:tracePt t="806879" x="6921500" y="1108075"/>
          <p14:tracePt t="806927" x="6929438" y="1108075"/>
          <p14:tracePt t="806935" x="6937375" y="1108075"/>
          <p14:tracePt t="806951" x="6945313" y="1108075"/>
          <p14:tracePt t="806967" x="6961188" y="1108075"/>
          <p14:tracePt t="806983" x="6969125" y="1108075"/>
          <p14:tracePt t="807007" x="6977063" y="1108075"/>
          <p14:tracePt t="807023" x="6992938" y="1108075"/>
          <p14:tracePt t="807039" x="7000875" y="1108075"/>
          <p14:tracePt t="807047" x="7008813" y="1108075"/>
          <p14:tracePt t="807055" x="7016750" y="1108075"/>
          <p14:tracePt t="807063" x="7032625" y="1108075"/>
          <p14:tracePt t="807073" x="7040563" y="1108075"/>
          <p14:tracePt t="807079" x="7056438" y="1108075"/>
          <p14:tracePt t="807088" x="7072313" y="1100138"/>
          <p14:tracePt t="807095" x="7096125" y="1100138"/>
          <p14:tracePt t="807103" x="7112000" y="1100138"/>
          <p14:tracePt t="807111" x="7119938" y="1100138"/>
          <p14:tracePt t="807119" x="7135813" y="1100138"/>
          <p14:tracePt t="807127" x="7145338" y="1100138"/>
          <p14:tracePt t="807135" x="7153275" y="1100138"/>
          <p14:tracePt t="807166" x="7161213" y="1100138"/>
          <p14:tracePt t="807191" x="7169150" y="1100138"/>
          <p14:tracePt t="807198" x="7185025" y="1100138"/>
          <p14:tracePt t="807207" x="7192963" y="1100138"/>
          <p14:tracePt t="807215" x="7200900" y="1084263"/>
          <p14:tracePt t="807223" x="7216775" y="1084263"/>
          <p14:tracePt t="807230" x="7240588" y="1084263"/>
          <p14:tracePt t="807239" x="7248525" y="1084263"/>
          <p14:tracePt t="807256" x="7256463" y="1084263"/>
          <p14:tracePt t="807262" x="7264400" y="1084263"/>
          <p14:tracePt t="807272" x="7272338" y="1084263"/>
          <p14:tracePt t="807351" x="7280275" y="1076325"/>
          <p14:tracePt t="807375" x="7288213" y="1076325"/>
          <p14:tracePt t="807391" x="7296150" y="1076325"/>
          <p14:tracePt t="807399" x="7304088" y="1076325"/>
          <p14:tracePt t="807447" x="7319963" y="1076325"/>
          <p14:tracePt t="807479" x="7327900" y="1076325"/>
          <p14:tracePt t="807495" x="7335838" y="1076325"/>
          <p14:tracePt t="807503" x="7351713" y="1076325"/>
          <p14:tracePt t="807511" x="7359650" y="1076325"/>
          <p14:tracePt t="807527" x="7383463" y="1076325"/>
          <p14:tracePt t="807543" x="7391400" y="1076325"/>
          <p14:tracePt t="807550" x="7399338" y="1076325"/>
          <p14:tracePt t="807575" x="7415213" y="1076325"/>
          <p14:tracePt t="807591" x="7423150" y="1076325"/>
          <p14:tracePt t="807607" x="7431088" y="1076325"/>
          <p14:tracePt t="807623" x="7439025" y="1076325"/>
          <p14:tracePt t="807639" x="7454900" y="1076325"/>
          <p14:tracePt t="807663" x="7462838" y="1076325"/>
          <p14:tracePt t="807679" x="7470775" y="1076325"/>
          <p14:tracePt t="807695" x="7478713" y="1076325"/>
          <p14:tracePt t="807703" x="7496175" y="1076325"/>
          <p14:tracePt t="807718" x="7504113" y="1076325"/>
          <p14:tracePt t="807727" x="7512050" y="1076325"/>
          <p14:tracePt t="807734" x="7519988" y="1076325"/>
          <p14:tracePt t="807743" x="7535863" y="1076325"/>
          <p14:tracePt t="807759" x="7543800" y="1076325"/>
          <p14:tracePt t="807766" x="7551738" y="1076325"/>
          <p14:tracePt t="807783" x="7567613" y="1076325"/>
          <p14:tracePt t="807847" x="7575550" y="1076325"/>
          <p14:tracePt t="808086" x="7583488" y="1076325"/>
          <p14:tracePt t="808111" x="7591425" y="1076325"/>
          <p14:tracePt t="808143" x="7607300" y="1076325"/>
          <p14:tracePt t="808174" x="7615238" y="1076325"/>
          <p14:tracePt t="808191" x="7623175" y="1076325"/>
          <p14:tracePt t="808207" x="7631113" y="1076325"/>
          <p14:tracePt t="808223" x="7654925" y="1076325"/>
          <p14:tracePt t="808238" x="7662863" y="1076325"/>
          <p14:tracePt t="808359" x="7678738" y="1076325"/>
          <p14:tracePt t="808383" x="7686675" y="1076325"/>
          <p14:tracePt t="808958" x="7710488" y="1076325"/>
          <p14:tracePt t="808975" x="7718425" y="1076325"/>
          <p14:tracePt t="808983" x="7734300" y="1076325"/>
          <p14:tracePt t="808991" x="7742238" y="1076325"/>
          <p14:tracePt t="808998" x="7750175" y="1076325"/>
          <p14:tracePt t="809063" x="7758113" y="1076325"/>
          <p14:tracePt t="809174" x="7773988" y="1076325"/>
          <p14:tracePt t="809198" x="7781925" y="1076325"/>
          <p14:tracePt t="809230" x="7789863" y="1076325"/>
          <p14:tracePt t="809246" x="7797800" y="1076325"/>
          <p14:tracePt t="809255" x="7813675" y="1076325"/>
          <p14:tracePt t="809263" x="7821613" y="1076325"/>
          <p14:tracePt t="809273" x="7839075" y="1076325"/>
          <p14:tracePt t="809278" x="7847013" y="1076325"/>
          <p14:tracePt t="809287" x="7862888" y="1076325"/>
          <p14:tracePt t="809294" x="7886700" y="1076325"/>
          <p14:tracePt t="809303" x="7902575" y="1076325"/>
          <p14:tracePt t="809310" x="7910513" y="1076325"/>
          <p14:tracePt t="810398" x="7894638" y="1076325"/>
          <p14:tracePt t="810407" x="7870825" y="1076325"/>
          <p14:tracePt t="810414" x="7847013" y="1076325"/>
          <p14:tracePt t="810423" x="7821613" y="1076325"/>
          <p14:tracePt t="810430" x="7781925" y="1076325"/>
          <p14:tracePt t="810440" x="7750175" y="1076325"/>
          <p14:tracePt t="810446" x="7718425" y="1076325"/>
          <p14:tracePt t="810457" x="7694613" y="1076325"/>
          <p14:tracePt t="810462" x="7654925" y="1076325"/>
          <p14:tracePt t="810475" x="7631113" y="1076325"/>
          <p14:tracePt t="810478" x="7607300" y="1076325"/>
          <p14:tracePt t="810490" x="7551738" y="1076325"/>
          <p14:tracePt t="810494" x="7504113" y="1076325"/>
          <p14:tracePt t="810502" x="7439025" y="1076325"/>
          <p14:tracePt t="810510" x="7375525" y="1076325"/>
          <p14:tracePt t="810518" x="7312025" y="1076325"/>
          <p14:tracePt t="810526" x="7232650" y="1076325"/>
          <p14:tracePt t="810534" x="7169150" y="1076325"/>
          <p14:tracePt t="810542" x="7119938" y="1076325"/>
          <p14:tracePt t="810550" x="7080250" y="1076325"/>
          <p14:tracePt t="810558" x="7056438" y="1076325"/>
          <p14:tracePt t="810566" x="7032625" y="1076325"/>
          <p14:tracePt t="810638" x="7024688" y="1076325"/>
          <p14:tracePt t="810678" x="7008813" y="1076325"/>
          <p14:tracePt t="810726" x="7000875" y="1076325"/>
          <p14:tracePt t="810734" x="6992938" y="1076325"/>
          <p14:tracePt t="810742" x="6985000" y="1076325"/>
          <p14:tracePt t="810758" x="6969125" y="1076325"/>
          <p14:tracePt t="810775" x="6953250" y="1092200"/>
          <p14:tracePt t="811047" x="6937375" y="1092200"/>
          <p14:tracePt t="811166" x="6929438" y="1092200"/>
          <p14:tracePt t="811198" x="6921500" y="1092200"/>
          <p14:tracePt t="811358" x="6913563" y="1092200"/>
          <p14:tracePt t="811375" x="6897688" y="1092200"/>
          <p14:tracePt t="811382" x="6889750" y="1092200"/>
          <p14:tracePt t="811414" x="6881813" y="1092200"/>
          <p14:tracePt t="811430" x="6873875" y="1092200"/>
          <p14:tracePt t="811446" x="6858000" y="1092200"/>
          <p14:tracePt t="811455" x="6850063" y="1092200"/>
          <p14:tracePt t="811462" x="6842125" y="1100138"/>
          <p14:tracePt t="811478" x="6834188" y="1100138"/>
          <p14:tracePt t="811487" x="6818313" y="1100138"/>
          <p14:tracePt t="811494" x="6810375" y="1100138"/>
          <p14:tracePt t="811502" x="6802438" y="1100138"/>
          <p14:tracePt t="811510" x="6777038" y="1100138"/>
          <p14:tracePt t="811518" x="6753225" y="1116013"/>
          <p14:tracePt t="811526" x="6689725" y="1116013"/>
          <p14:tracePt t="811534" x="6610350" y="1131888"/>
          <p14:tracePt t="811543" x="6554788" y="1131888"/>
          <p14:tracePt t="811550" x="6491288" y="1131888"/>
          <p14:tracePt t="811558" x="6451600" y="1131888"/>
          <p14:tracePt t="811566" x="6426200" y="1131888"/>
          <p14:tracePt t="813174" x="6418263" y="1131888"/>
          <p14:tracePt t="813182" x="6410325" y="1147763"/>
          <p14:tracePt t="813198" x="6410325" y="1155700"/>
          <p14:tracePt t="813214" x="6410325" y="1163638"/>
          <p14:tracePt t="813246" x="6402388" y="1179513"/>
          <p14:tracePt t="813558" x="6402388" y="1187450"/>
          <p14:tracePt t="813566" x="6402388" y="1195388"/>
          <p14:tracePt t="813575" x="6402388" y="1204913"/>
          <p14:tracePt t="813621" x="6402388" y="1220788"/>
          <p14:tracePt t="813645" x="6394450" y="1220788"/>
          <p14:tracePt t="813654" x="6386513" y="1228725"/>
          <p14:tracePt t="813670" x="6386513" y="1236663"/>
          <p14:tracePt t="813685" x="6378575" y="1260475"/>
          <p14:tracePt t="813693" x="6378575" y="1284288"/>
          <p14:tracePt t="813701" x="6362700" y="1300163"/>
          <p14:tracePt t="813709" x="6362700" y="1308100"/>
          <p14:tracePt t="813717" x="6362700" y="1316038"/>
          <p14:tracePt t="813725" x="6354763" y="1331913"/>
          <p14:tracePt t="813741" x="6354763" y="1339850"/>
          <p14:tracePt t="814222" x="6354763" y="1347788"/>
          <p14:tracePt t="814254" x="6362700" y="1355725"/>
          <p14:tracePt t="814814" x="6370638" y="1355725"/>
          <p14:tracePt t="815062" x="6378575" y="1355725"/>
          <p14:tracePt t="815086" x="6386513" y="1347788"/>
          <p14:tracePt t="815133" x="6410325" y="1347788"/>
          <p14:tracePt t="815143" x="6418263" y="1347788"/>
          <p14:tracePt t="815149" x="6442075" y="1347788"/>
          <p14:tracePt t="815160" x="6459538" y="1347788"/>
          <p14:tracePt t="815165" x="6483350" y="1347788"/>
          <p14:tracePt t="815174" x="6491288" y="1347788"/>
          <p14:tracePt t="815181" x="6507163" y="1339850"/>
          <p14:tracePt t="815190" x="6515100" y="1331913"/>
          <p14:tracePt t="815246" x="6523038" y="1331913"/>
          <p14:tracePt t="815262" x="6530975" y="1331913"/>
          <p14:tracePt t="815270" x="6538913" y="1331913"/>
          <p14:tracePt t="815277" x="6554788" y="1331913"/>
          <p14:tracePt t="815293" x="6578600" y="1331913"/>
          <p14:tracePt t="815302" x="6602413" y="1331913"/>
          <p14:tracePt t="815310" x="6610350" y="1331913"/>
          <p14:tracePt t="815317" x="6634163" y="1331913"/>
          <p14:tracePt t="815326" x="6642100" y="1331913"/>
          <p14:tracePt t="815333" x="6665913" y="1331913"/>
          <p14:tracePt t="815342" x="6681788" y="1331913"/>
          <p14:tracePt t="815349" x="6705600" y="1331913"/>
          <p14:tracePt t="815358" x="6729413" y="1331913"/>
          <p14:tracePt t="815365" x="6737350" y="1331913"/>
          <p14:tracePt t="815375" x="6745288" y="1331913"/>
          <p14:tracePt t="815381" x="6753225" y="1331913"/>
          <p14:tracePt t="815390" x="6769100" y="1331913"/>
          <p14:tracePt t="815397" x="6777038" y="1331913"/>
          <p14:tracePt t="815407" x="6784975" y="1323975"/>
          <p14:tracePt t="815413" x="6802438" y="1323975"/>
          <p14:tracePt t="815424" x="6810375" y="1323975"/>
          <p14:tracePt t="815429" x="6818313" y="1323975"/>
          <p14:tracePt t="815440" x="6842125" y="1323975"/>
          <p14:tracePt t="815445" x="6850063" y="1323975"/>
          <p14:tracePt t="815456" x="6873875" y="1323975"/>
          <p14:tracePt t="815461" x="6905625" y="1323975"/>
          <p14:tracePt t="815470" x="6945313" y="1323975"/>
          <p14:tracePt t="815477" x="6969125" y="1323975"/>
          <p14:tracePt t="815486" x="7024688" y="1323975"/>
          <p14:tracePt t="815494" x="7064375" y="1323975"/>
          <p14:tracePt t="815502" x="7127875" y="1323975"/>
          <p14:tracePt t="815510" x="7216775" y="1323975"/>
          <p14:tracePt t="815517" x="7280275" y="1323975"/>
          <p14:tracePt t="815526" x="7367588" y="1323975"/>
          <p14:tracePt t="815534" x="7407275" y="1323975"/>
          <p14:tracePt t="815542" x="7478713" y="1323975"/>
          <p14:tracePt t="815549" x="7527925" y="1323975"/>
          <p14:tracePt t="815557" x="7567613" y="1323975"/>
          <p14:tracePt t="815565" x="7583488" y="1323975"/>
          <p14:tracePt t="815573" x="7607300" y="1323975"/>
          <p14:tracePt t="815581" x="7623175" y="1323975"/>
          <p14:tracePt t="815637" x="7646988" y="1323975"/>
          <p14:tracePt t="815645" x="7670800" y="1323975"/>
          <p14:tracePt t="815654" x="7710488" y="1323975"/>
          <p14:tracePt t="815661" x="7750175" y="1323975"/>
          <p14:tracePt t="815669" x="7813675" y="1323975"/>
          <p14:tracePt t="815677" x="7854950" y="1323975"/>
          <p14:tracePt t="815685" x="7918450" y="1323975"/>
          <p14:tracePt t="815693" x="7966075" y="1323975"/>
          <p14:tracePt t="815701" x="8029575" y="1323975"/>
          <p14:tracePt t="815709" x="8053388" y="1323975"/>
          <p14:tracePt t="815717" x="8077200" y="1323975"/>
          <p14:tracePt t="815725" x="8093075" y="1323975"/>
          <p14:tracePt t="815733" x="8101013" y="1323975"/>
          <p14:tracePt t="815741" x="8108950" y="1323975"/>
          <p14:tracePt t="815757" x="8116888" y="1323975"/>
          <p14:tracePt t="815773" x="8124825" y="1323975"/>
          <p14:tracePt t="815781" x="8164513" y="1308100"/>
          <p14:tracePt t="815790" x="8189913" y="1308100"/>
          <p14:tracePt t="815797" x="8221663" y="1308100"/>
          <p14:tracePt t="815805" x="8285163" y="1308100"/>
          <p14:tracePt t="815813" x="8324850" y="1308100"/>
          <p14:tracePt t="815822" x="8388350" y="1308100"/>
          <p14:tracePt t="815829" x="8428038" y="1308100"/>
          <p14:tracePt t="815838" x="8475663" y="1308100"/>
          <p14:tracePt t="815845" x="8483600" y="1308100"/>
          <p14:tracePt t="815854" x="8491538" y="1308100"/>
          <p14:tracePt t="816342" x="8507413" y="1308100"/>
          <p14:tracePt t="816374" x="8515350" y="1300163"/>
          <p14:tracePt t="816390" x="8523288" y="1300163"/>
          <p14:tracePt t="816397" x="8540750" y="1300163"/>
          <p14:tracePt t="816406" x="8548688" y="1300163"/>
          <p14:tracePt t="816413" x="8556625" y="1300163"/>
          <p14:tracePt t="816429" x="8572500" y="1300163"/>
          <p14:tracePt t="816445" x="8580438" y="1300163"/>
          <p14:tracePt t="816470" x="8588375" y="1300163"/>
          <p14:tracePt t="816494" x="8596313" y="1300163"/>
          <p14:tracePt t="816501" x="8612188" y="1300163"/>
          <p14:tracePt t="816509" x="8620125" y="1300163"/>
          <p14:tracePt t="816526" x="8628063" y="1300163"/>
          <p14:tracePt t="816533" x="8643938" y="1300163"/>
          <p14:tracePt t="816549" x="8651875" y="1300163"/>
          <p14:tracePt t="816558" x="8659813" y="1300163"/>
          <p14:tracePt t="816575" x="8667750" y="1300163"/>
          <p14:tracePt t="816581" x="8683625" y="1300163"/>
          <p14:tracePt t="816590" x="8691563" y="1300163"/>
          <p14:tracePt t="816607" x="8699500" y="1300163"/>
          <p14:tracePt t="816725" x="8715375" y="1292225"/>
          <p14:tracePt t="816733" x="8723313" y="1284288"/>
          <p14:tracePt t="816878" x="8731250" y="1284288"/>
          <p14:tracePt t="816893" x="8731250" y="1276350"/>
          <p14:tracePt t="816901" x="8731250" y="1268413"/>
          <p14:tracePt t="816909" x="8723313" y="1260475"/>
          <p14:tracePt t="816925" x="8707438" y="1260475"/>
          <p14:tracePt t="817173" x="8699500" y="1260475"/>
          <p14:tracePt t="817181" x="8691563" y="1260475"/>
          <p14:tracePt t="817190" x="8683625" y="1260475"/>
          <p14:tracePt t="817206" x="8667750" y="1260475"/>
          <p14:tracePt t="817213" x="8659813" y="1260475"/>
          <p14:tracePt t="817270" x="8651875" y="1260475"/>
          <p14:tracePt t="817285" x="8636000" y="1260475"/>
          <p14:tracePt t="817301" x="8628063" y="1260475"/>
          <p14:tracePt t="817309" x="8620125" y="1260475"/>
          <p14:tracePt t="817333" x="8612188" y="1260475"/>
          <p14:tracePt t="817358" x="8588375" y="1260475"/>
          <p14:tracePt t="817365" x="8572500" y="1260475"/>
          <p14:tracePt t="817374" x="8564563" y="1260475"/>
          <p14:tracePt t="817381" x="8540750" y="1260475"/>
          <p14:tracePt t="817390" x="8515350" y="1260475"/>
          <p14:tracePt t="817397" x="8475663" y="1260475"/>
          <p14:tracePt t="817407" x="8435975" y="1260475"/>
          <p14:tracePt t="817413" x="8388350" y="1260475"/>
          <p14:tracePt t="817423" x="8364538" y="1244600"/>
          <p14:tracePt t="817429" x="8340725" y="1244600"/>
          <p14:tracePt t="817439" x="8301038" y="1244600"/>
          <p14:tracePt t="817445" x="8277225" y="1244600"/>
          <p14:tracePt t="817455" x="8253413" y="1244600"/>
          <p14:tracePt t="817461" x="8229600" y="1244600"/>
          <p14:tracePt t="817470" x="8221663" y="1244600"/>
          <p14:tracePt t="817726" x="8221663" y="1252538"/>
          <p14:tracePt t="817742" x="8229600" y="1252538"/>
          <p14:tracePt t="817749" x="8245475" y="1252538"/>
          <p14:tracePt t="817758" x="8253413" y="1252538"/>
          <p14:tracePt t="817765" x="8261350" y="1260475"/>
          <p14:tracePt t="817781" x="8277225" y="1260475"/>
          <p14:tracePt t="817790" x="8285163" y="1260475"/>
          <p14:tracePt t="817797" x="8293100" y="1268413"/>
          <p14:tracePt t="817813" x="8301038" y="1268413"/>
          <p14:tracePt t="817829" x="8316913" y="1268413"/>
          <p14:tracePt t="817839" x="8324850" y="1268413"/>
          <p14:tracePt t="817845" x="8332788" y="1268413"/>
          <p14:tracePt t="817854" x="8348663" y="1268413"/>
          <p14:tracePt t="817861" x="8356600" y="1268413"/>
          <p14:tracePt t="817869" x="8364538" y="1284288"/>
          <p14:tracePt t="817877" x="8380413" y="1284288"/>
          <p14:tracePt t="817885" x="8412163" y="1292225"/>
          <p14:tracePt t="817901" x="8420100" y="1292225"/>
          <p14:tracePt t="817910" x="8435975" y="1292225"/>
          <p14:tracePt t="817917" x="8443913" y="1292225"/>
          <p14:tracePt t="817925" x="8451850" y="1292225"/>
          <p14:tracePt t="817933" x="8475663" y="1300163"/>
          <p14:tracePt t="817949" x="8491538" y="1300163"/>
          <p14:tracePt t="817958" x="8507413" y="1300163"/>
          <p14:tracePt t="817965" x="8531225" y="1300163"/>
          <p14:tracePt t="817974" x="8540750" y="1300163"/>
          <p14:tracePt t="817981" x="8564563" y="1300163"/>
          <p14:tracePt t="817990" x="8588375" y="1300163"/>
          <p14:tracePt t="817997" x="8612188" y="1300163"/>
          <p14:tracePt t="818013" x="8628063" y="1300163"/>
          <p14:tracePt t="818134" x="8643938" y="1308100"/>
          <p14:tracePt t="818141" x="8643938" y="1316038"/>
          <p14:tracePt t="818162" x="8667750" y="1316038"/>
          <p14:tracePt t="818349" x="8675688" y="1316038"/>
          <p14:tracePt t="818413" x="8683625" y="1316038"/>
          <p14:tracePt t="818445" x="8699500" y="1316038"/>
          <p14:tracePt t="818461" x="8707438" y="1316038"/>
          <p14:tracePt t="818485" x="8715375" y="1316038"/>
          <p14:tracePt t="818557" x="8731250" y="1316038"/>
          <p14:tracePt t="818565" x="8739188" y="1316038"/>
          <p14:tracePt t="818581" x="8747125" y="1308100"/>
          <p14:tracePt t="818590" x="8763000" y="1308100"/>
          <p14:tracePt t="818597" x="8770938" y="1308100"/>
          <p14:tracePt t="818613" x="8778875" y="1308100"/>
          <p14:tracePt t="818661" x="8786813" y="1308100"/>
          <p14:tracePt t="818669" x="8810625" y="1308100"/>
          <p14:tracePt t="818677" x="8810625" y="1300163"/>
          <p14:tracePt t="818685" x="8818563" y="1300163"/>
          <p14:tracePt t="818693" x="8842375" y="1300163"/>
          <p14:tracePt t="818701" x="8858250" y="1300163"/>
          <p14:tracePt t="818709" x="8866188" y="1300163"/>
          <p14:tracePt t="818725" x="8874125" y="1300163"/>
          <p14:tracePt t="818733" x="8891588" y="1300163"/>
          <p14:tracePt t="818854" x="8899525" y="1300163"/>
          <p14:tracePt t="818873" x="8907463" y="1300163"/>
          <p14:tracePt t="818934" x="8915400" y="1300163"/>
          <p14:tracePt t="818941" x="8931275" y="1300163"/>
          <p14:tracePt t="818965" x="8939213" y="1300163"/>
          <p14:tracePt t="819053" x="8947150" y="1300163"/>
          <p14:tracePt t="819061" x="8963025" y="1292225"/>
          <p14:tracePt t="819069" x="8970963" y="1292225"/>
          <p14:tracePt t="819085" x="8978900" y="1292225"/>
          <p14:tracePt t="819093" x="8986838" y="1292225"/>
          <p14:tracePt t="819101" x="8994775" y="1292225"/>
          <p14:tracePt t="819117" x="9010650" y="1292225"/>
          <p14:tracePt t="819158" x="9026525" y="1284288"/>
          <p14:tracePt t="819181" x="9042400" y="1284288"/>
          <p14:tracePt t="819189" x="9050338" y="1284288"/>
          <p14:tracePt t="819197" x="9058275" y="1284288"/>
          <p14:tracePt t="819205" x="9066213" y="1284288"/>
          <p14:tracePt t="819221" x="9082088" y="1284288"/>
          <p14:tracePt t="819238" x="9090025" y="1284288"/>
          <p14:tracePt t="819501" x="9105900" y="1284288"/>
          <p14:tracePt t="819525" x="9121775" y="1284288"/>
          <p14:tracePt t="819605" x="9129713" y="1284288"/>
          <p14:tracePt t="819613" x="9137650" y="1284288"/>
          <p14:tracePt t="819629" x="9145588" y="1284288"/>
          <p14:tracePt t="819639" x="9161463" y="1284288"/>
          <p14:tracePt t="819654" x="9169400" y="1284288"/>
          <p14:tracePt t="819661" x="9177338" y="1284288"/>
          <p14:tracePt t="820085" x="9185275" y="1284288"/>
          <p14:tracePt t="820094" x="9201150" y="1284288"/>
          <p14:tracePt t="820109" x="9209088" y="1284288"/>
          <p14:tracePt t="820117" x="9234488" y="1284288"/>
          <p14:tracePt t="820125" x="9250363" y="1284288"/>
          <p14:tracePt t="820133" x="9266238" y="1284288"/>
          <p14:tracePt t="820143" x="9282113" y="1284288"/>
          <p14:tracePt t="820149" x="9305925" y="1284288"/>
          <p14:tracePt t="820157" x="9313863" y="1284288"/>
          <p14:tracePt t="820164" x="9337675" y="1284288"/>
          <p14:tracePt t="820174" x="9361488" y="1284288"/>
          <p14:tracePt t="820180" x="9369425" y="1284288"/>
          <p14:tracePt t="820189" x="9393238" y="1284288"/>
          <p14:tracePt t="820196" x="9417050" y="1284288"/>
          <p14:tracePt t="820206" x="9424988" y="1284288"/>
          <p14:tracePt t="820277" x="9440863" y="1284288"/>
          <p14:tracePt t="820317" x="9448800" y="1284288"/>
          <p14:tracePt t="820333" x="9456738" y="1284288"/>
          <p14:tracePt t="820357" x="9472613" y="1276350"/>
          <p14:tracePt t="820805" x="9472613" y="1268413"/>
          <p14:tracePt t="820837" x="9456738" y="1268413"/>
          <p14:tracePt t="820845" x="9448800" y="1268413"/>
          <p14:tracePt t="820854" x="9440863" y="1268413"/>
          <p14:tracePt t="820869" x="9424988" y="1268413"/>
          <p14:tracePt t="822149" x="9424988" y="1276350"/>
          <p14:tracePt t="822189" x="9424988" y="1284288"/>
          <p14:tracePt t="822549" x="9432925" y="1292225"/>
          <p14:tracePt t="823821" x="9424988" y="1292225"/>
          <p14:tracePt t="823844" x="9417050" y="1292225"/>
          <p14:tracePt t="823860" x="9409113" y="1292225"/>
          <p14:tracePt t="823876" x="9393238" y="1292225"/>
          <p14:tracePt t="823893" x="9385300" y="1300163"/>
          <p14:tracePt t="823933" x="9377363" y="1300163"/>
          <p14:tracePt t="823997" x="9369425" y="1300163"/>
          <p14:tracePt t="824012" x="9361488" y="1300163"/>
          <p14:tracePt t="824023" x="9353550" y="1300163"/>
          <p14:tracePt t="824028" x="9345613" y="1300163"/>
          <p14:tracePt t="824037" x="9337675" y="1300163"/>
          <p14:tracePt t="824100" x="9313863" y="1300163"/>
          <p14:tracePt t="824108" x="9305925" y="1300163"/>
          <p14:tracePt t="824116" x="9282113" y="1300163"/>
          <p14:tracePt t="824125" x="9274175" y="1300163"/>
          <p14:tracePt t="824132" x="9242425" y="1316038"/>
          <p14:tracePt t="824141" x="9234488" y="1316038"/>
          <p14:tracePt t="824161" x="9217025" y="1316038"/>
          <p14:tracePt t="826133" x="9209088" y="1323975"/>
          <p14:tracePt t="826156" x="9201150" y="1323975"/>
          <p14:tracePt t="826589" x="9185275" y="1331913"/>
          <p14:tracePt t="826606" x="9169400" y="1331913"/>
          <p14:tracePt t="826612" x="9169400" y="1339850"/>
          <p14:tracePt t="826628" x="9161463" y="1347788"/>
          <p14:tracePt t="826637" x="9153525" y="1355725"/>
          <p14:tracePt t="826644" x="9145588" y="1363663"/>
          <p14:tracePt t="826652" x="9129713" y="1371600"/>
          <p14:tracePt t="826660" x="9113838" y="1379538"/>
          <p14:tracePt t="826676" x="9105900" y="1387475"/>
          <p14:tracePt t="826812" x="9097963" y="1387475"/>
          <p14:tracePt t="826821" x="9082088" y="1387475"/>
          <p14:tracePt t="826828" x="9066213" y="1387475"/>
          <p14:tracePt t="826837" x="9042400" y="1387475"/>
          <p14:tracePt t="826844" x="9018588" y="1387475"/>
          <p14:tracePt t="826851" x="8994775" y="1387475"/>
          <p14:tracePt t="826860" x="8986838" y="1387475"/>
          <p14:tracePt t="827220" x="8994775" y="1387475"/>
          <p14:tracePt t="827228" x="9010650" y="1387475"/>
          <p14:tracePt t="827236" x="9018588" y="1387475"/>
          <p14:tracePt t="827244" x="9026525" y="1387475"/>
          <p14:tracePt t="827260" x="9042400" y="1387475"/>
          <p14:tracePt t="827276" x="9050338" y="1387475"/>
          <p14:tracePt t="827316" x="9058275" y="1379538"/>
          <p14:tracePt t="829004" x="9066213" y="1371600"/>
          <p14:tracePt t="829020" x="9082088" y="1371600"/>
          <p14:tracePt t="829028" x="9090025" y="1371600"/>
          <p14:tracePt t="829044" x="9097963" y="1371600"/>
          <p14:tracePt t="829084" x="9097963" y="1363663"/>
          <p14:tracePt t="829148" x="9105900" y="1363663"/>
          <p14:tracePt t="829164" x="9121775" y="1363663"/>
          <p14:tracePt t="829173" x="9129713" y="1363663"/>
          <p14:tracePt t="829180" x="9137650" y="1363663"/>
          <p14:tracePt t="829188" x="9145588" y="1363663"/>
          <p14:tracePt t="829205" x="9161463" y="1363663"/>
          <p14:tracePt t="829211" x="9169400" y="1363663"/>
          <p14:tracePt t="829220" x="9177338" y="1363663"/>
          <p14:tracePt t="829235" x="9201150" y="1363663"/>
          <p14:tracePt t="829251" x="9209088" y="1363663"/>
          <p14:tracePt t="829259" x="9224963" y="1363663"/>
          <p14:tracePt t="829267" x="9234488" y="1363663"/>
          <p14:tracePt t="829275" x="9242425" y="1363663"/>
          <p14:tracePt t="829283" x="9250363" y="1363663"/>
          <p14:tracePt t="829291" x="9266238" y="1363663"/>
          <p14:tracePt t="829299" x="9290050" y="1363663"/>
          <p14:tracePt t="829308" x="9297988" y="1363663"/>
          <p14:tracePt t="829315" x="9321800" y="1363663"/>
          <p14:tracePt t="829324" x="9329738" y="1363663"/>
          <p14:tracePt t="829331" x="9345613" y="1363663"/>
          <p14:tracePt t="829340" x="9353550" y="1363663"/>
          <p14:tracePt t="829347" x="9361488" y="1363663"/>
          <p14:tracePt t="829356" x="9385300" y="1363663"/>
          <p14:tracePt t="829363" x="9409113" y="1363663"/>
          <p14:tracePt t="829373" x="9432925" y="1363663"/>
          <p14:tracePt t="829379" x="9472613" y="1363663"/>
          <p14:tracePt t="829388" x="9520238" y="1363663"/>
          <p14:tracePt t="829395" x="9544050" y="1363663"/>
          <p14:tracePt t="829405" x="9593263" y="1363663"/>
          <p14:tracePt t="829411" x="9617075" y="1371600"/>
          <p14:tracePt t="829420" x="9632950" y="1379538"/>
          <p14:tracePt t="829427" x="9640888" y="1379538"/>
          <p14:tracePt t="829668" x="9656763" y="1379538"/>
          <p14:tracePt t="829676" x="9664700" y="1379538"/>
          <p14:tracePt t="829684" x="9672638" y="1379538"/>
          <p14:tracePt t="829693" x="9696450" y="1379538"/>
          <p14:tracePt t="829699" x="9720263" y="1379538"/>
          <p14:tracePt t="829708" x="9744075" y="1379538"/>
          <p14:tracePt t="829715" x="9752013" y="1379538"/>
          <p14:tracePt t="829724" x="9767888" y="1379538"/>
          <p14:tracePt t="829731" x="9775825" y="1379538"/>
          <p14:tracePt t="829740" x="9783763" y="1379538"/>
          <p14:tracePt t="829747" x="9791700" y="1379538"/>
          <p14:tracePt t="829756" x="9807575" y="1379538"/>
          <p14:tracePt t="829996" x="9815513" y="1379538"/>
          <p14:tracePt t="830020" x="9823450" y="1387475"/>
          <p14:tracePt t="830043" x="9831388" y="1387475"/>
          <p14:tracePt t="830051" x="9839325" y="1395413"/>
          <p14:tracePt t="830060" x="9847263" y="1395413"/>
          <p14:tracePt t="830068" x="9855200" y="1395413"/>
          <p14:tracePt t="830076" x="9871075" y="1403350"/>
          <p14:tracePt t="830084" x="9871075" y="1411288"/>
          <p14:tracePt t="831459" x="9871075" y="1419225"/>
          <p14:tracePt t="831531" x="9871075" y="1435100"/>
          <p14:tracePt t="831572" x="9871075" y="1443038"/>
          <p14:tracePt t="831620" x="9871075" y="1450975"/>
          <p14:tracePt t="831684" x="9871075" y="1458913"/>
          <p14:tracePt t="831908" x="9886950" y="1458913"/>
          <p14:tracePt t="831987" x="9886950" y="1450975"/>
          <p14:tracePt t="832005" x="9902825" y="1435100"/>
          <p14:tracePt t="832099" x="9910763" y="1427163"/>
          <p14:tracePt t="832115" x="9918700" y="1419225"/>
          <p14:tracePt t="832531" x="9918700" y="1411288"/>
          <p14:tracePt t="832683" x="9918700" y="1395413"/>
          <p14:tracePt t="838875" x="9918700" y="1403350"/>
          <p14:tracePt t="838883" x="9918700" y="1411288"/>
          <p14:tracePt t="838891" x="9918700" y="1419225"/>
          <p14:tracePt t="838899" x="9918700" y="1427163"/>
          <p14:tracePt t="838914" x="9918700" y="1435100"/>
          <p14:tracePt t="838924" x="9918700" y="1443038"/>
          <p14:tracePt t="838930" x="9918700" y="1450975"/>
          <p14:tracePt t="839019" x="9918700" y="1458913"/>
          <p14:tracePt t="839027" x="9918700" y="1466850"/>
          <p14:tracePt t="839034" x="9918700" y="1482725"/>
          <p14:tracePt t="839043" x="9918700" y="1490663"/>
          <p14:tracePt t="839059" x="9910763" y="1506538"/>
          <p14:tracePt t="839075" x="9910763" y="1514475"/>
          <p14:tracePt t="839123" x="9910763" y="1522413"/>
          <p14:tracePt t="839139" x="9910763" y="1530350"/>
          <p14:tracePt t="839147" x="9910763" y="1538288"/>
          <p14:tracePt t="839156" x="9910763" y="1555750"/>
          <p14:tracePt t="839162" x="9910763" y="1579563"/>
          <p14:tracePt t="839173" x="9910763" y="1587500"/>
          <p14:tracePt t="839178" x="9894888" y="1595438"/>
          <p14:tracePt t="839187" x="9894888" y="1611313"/>
          <p14:tracePt t="839194" x="9894888" y="1619250"/>
          <p14:tracePt t="839202" x="9894888" y="1627188"/>
          <p14:tracePt t="839210" x="9894888" y="1643063"/>
          <p14:tracePt t="839234" x="9894888" y="1658938"/>
          <p14:tracePt t="839275" x="9879013" y="1658938"/>
          <p14:tracePt t="839291" x="9871075" y="1658938"/>
          <p14:tracePt t="839298" x="9863138" y="1658938"/>
          <p14:tracePt t="839307" x="9863138" y="1666875"/>
          <p14:tracePt t="839314" x="9839325" y="1666875"/>
          <p14:tracePt t="839324" x="9831388" y="1674813"/>
          <p14:tracePt t="839339" x="9823450" y="1674813"/>
          <p14:tracePt t="839357" x="9807575" y="1674813"/>
          <p14:tracePt t="839362" x="9799638" y="1690688"/>
          <p14:tracePt t="839378" x="9775825" y="1690688"/>
          <p14:tracePt t="839387" x="9767888" y="1690688"/>
          <p14:tracePt t="839394" x="9744075" y="1690688"/>
          <p14:tracePt t="839403" x="9728200" y="1690688"/>
          <p14:tracePt t="839410" x="9712325" y="1690688"/>
          <p14:tracePt t="839418" x="9712325" y="1698625"/>
          <p14:tracePt t="839426" x="9696450" y="1698625"/>
          <p14:tracePt t="839434" x="9688513" y="1698625"/>
          <p14:tracePt t="839450" x="9680575" y="1698625"/>
          <p14:tracePt t="839458" x="9664700" y="1698625"/>
          <p14:tracePt t="839474" x="9656763" y="1706563"/>
          <p14:tracePt t="839490" x="9640888" y="1714500"/>
          <p14:tracePt t="839498" x="9640888" y="1722438"/>
          <p14:tracePt t="839506" x="9625013" y="1738313"/>
          <p14:tracePt t="839514" x="9617075" y="1746250"/>
          <p14:tracePt t="839522" x="9601200" y="1770063"/>
          <p14:tracePt t="839530" x="9593263" y="1801813"/>
          <p14:tracePt t="839539" x="9593263" y="1809750"/>
          <p14:tracePt t="839546" x="9585325" y="1825625"/>
          <p14:tracePt t="839555" x="9575800" y="1841500"/>
          <p14:tracePt t="839562" x="9567863" y="1841500"/>
          <p14:tracePt t="839572" x="9567863" y="1865313"/>
          <p14:tracePt t="839578" x="9559925" y="1865313"/>
          <p14:tracePt t="839586" x="9559925" y="1873250"/>
          <p14:tracePt t="839610" x="9559925" y="1881188"/>
          <p14:tracePt t="839626" x="9551988" y="1890713"/>
          <p14:tracePt t="839658" x="9551988" y="1898650"/>
          <p14:tracePt t="839682" x="9551988" y="1914525"/>
          <p14:tracePt t="839706" x="9551988" y="1922463"/>
          <p14:tracePt t="839714" x="9551988" y="1930400"/>
          <p14:tracePt t="839730" x="9551988" y="1954213"/>
          <p14:tracePt t="839738" x="9551988" y="1962150"/>
          <p14:tracePt t="839746" x="9551988" y="1993900"/>
          <p14:tracePt t="839755" x="9575800" y="1993900"/>
          <p14:tracePt t="839762" x="9585325" y="2009775"/>
          <p14:tracePt t="839772" x="9601200" y="2009775"/>
          <p14:tracePt t="839778" x="9609138" y="2017713"/>
          <p14:tracePt t="839786" x="9632950" y="2025650"/>
          <p14:tracePt t="839794" x="9640888" y="2025650"/>
          <p14:tracePt t="839802" x="9664700" y="2033588"/>
          <p14:tracePt t="839810" x="9672638" y="2041525"/>
          <p14:tracePt t="839818" x="9696450" y="2041525"/>
          <p14:tracePt t="839826" x="9704388" y="2041525"/>
          <p14:tracePt t="839834" x="9712325" y="2041525"/>
          <p14:tracePt t="839842" x="9728200" y="2041525"/>
          <p14:tracePt t="839850" x="9736138" y="2041525"/>
          <p14:tracePt t="839858" x="9744075" y="2041525"/>
          <p14:tracePt t="839866" x="9752013" y="2041525"/>
          <p14:tracePt t="839874" x="9775825" y="2041525"/>
          <p14:tracePt t="839882" x="9791700" y="2041525"/>
          <p14:tracePt t="839890" x="9815513" y="2041525"/>
          <p14:tracePt t="839898" x="9831388" y="2041525"/>
          <p14:tracePt t="839907" x="9831388" y="2033588"/>
          <p14:tracePt t="839914" x="9863138" y="2025650"/>
          <p14:tracePt t="839923" x="9871075" y="2025650"/>
          <p14:tracePt t="839930" x="9886950" y="2025650"/>
          <p14:tracePt t="839939" x="9902825" y="2009775"/>
          <p14:tracePt t="839946" x="9910763" y="2009775"/>
          <p14:tracePt t="839955" x="9918700" y="2009775"/>
          <p14:tracePt t="839972" x="9936163" y="2009775"/>
          <p14:tracePt t="839978" x="9944100" y="2001838"/>
          <p14:tracePt t="839994" x="9952038" y="2001838"/>
          <p14:tracePt t="840002" x="9967913" y="1993900"/>
          <p14:tracePt t="840018" x="9975850" y="1993900"/>
          <p14:tracePt t="840026" x="9983788" y="1993900"/>
          <p14:tracePt t="840050" x="9999663" y="1985963"/>
          <p14:tracePt t="840082" x="10007600" y="1978025"/>
          <p14:tracePt t="840114" x="10023475" y="1978025"/>
          <p14:tracePt t="840130" x="10031413" y="1970088"/>
          <p14:tracePt t="840162" x="10039350" y="1962150"/>
          <p14:tracePt t="840275" x="10039350" y="1954213"/>
          <p14:tracePt t="840347" x="10047288" y="1938338"/>
          <p14:tracePt t="840554" x="10015538" y="1946275"/>
          <p14:tracePt t="840562" x="10007600" y="1946275"/>
          <p14:tracePt t="840571" x="9975850" y="1954213"/>
          <p14:tracePt t="840578" x="9959975" y="1962150"/>
          <p14:tracePt t="840587" x="9952038" y="1962150"/>
          <p14:tracePt t="840594" x="9918700" y="1970088"/>
          <p14:tracePt t="840603" x="9910763" y="1970088"/>
          <p14:tracePt t="840626" x="9902825" y="1970088"/>
          <p14:tracePt t="840707" x="9894888" y="1970088"/>
          <p14:tracePt t="840724" x="9879013" y="1970088"/>
          <p14:tracePt t="840731" x="9871075" y="1970088"/>
          <p14:tracePt t="840741" x="9863138" y="1970088"/>
          <p14:tracePt t="840747" x="9847263" y="1970088"/>
          <p14:tracePt t="840757" x="9839325" y="1970088"/>
          <p14:tracePt t="840761" x="9831388" y="1985963"/>
          <p14:tracePt t="840770" x="9815513" y="1985963"/>
          <p14:tracePt t="840778" x="9807575" y="1985963"/>
          <p14:tracePt t="840785" x="9799638" y="1985963"/>
          <p14:tracePt t="840794" x="9791700" y="1985963"/>
          <p14:tracePt t="840801" x="9775825" y="1985963"/>
          <p14:tracePt t="840818" x="9767888" y="1985963"/>
          <p14:tracePt t="841066" x="9783763" y="1985963"/>
          <p14:tracePt t="841075" x="9791700" y="1985963"/>
          <p14:tracePt t="841091" x="9799638" y="1985963"/>
          <p14:tracePt t="841098" x="9807575" y="1985963"/>
          <p14:tracePt t="841114" x="9823450" y="1985963"/>
          <p14:tracePt t="841123" x="9831388" y="1985963"/>
          <p14:tracePt t="841139" x="9839325" y="1985963"/>
          <p14:tracePt t="841146" x="9855200" y="1985963"/>
          <p14:tracePt t="841160" x="9863138" y="1985963"/>
          <p14:tracePt t="841162" x="9871075" y="1985963"/>
          <p14:tracePt t="841170" x="9879013" y="1985963"/>
          <p14:tracePt t="841178" x="9902825" y="1985963"/>
          <p14:tracePt t="841186" x="9918700" y="1985963"/>
          <p14:tracePt t="841194" x="9944100" y="1985963"/>
          <p14:tracePt t="841202" x="9952038" y="1985963"/>
          <p14:tracePt t="841210" x="9959975" y="1985963"/>
          <p14:tracePt t="841218" x="9967913" y="1985963"/>
          <p14:tracePt t="841290" x="9983788" y="1985963"/>
          <p14:tracePt t="841323" x="9991725" y="1985963"/>
          <p14:tracePt t="841346" x="9999663" y="1985963"/>
          <p14:tracePt t="841378" x="10007600" y="1985963"/>
          <p14:tracePt t="841394" x="10023475" y="1985963"/>
          <p14:tracePt t="841410" x="10031413" y="1978025"/>
          <p14:tracePt t="841426" x="10039350" y="1978025"/>
          <p14:tracePt t="841434" x="10047288" y="1978025"/>
          <p14:tracePt t="841450" x="10063163" y="1978025"/>
          <p14:tracePt t="841482" x="10071100" y="1978025"/>
          <p14:tracePt t="843058" x="10055225" y="1978025"/>
          <p14:tracePt t="843066" x="10047288" y="1985963"/>
          <p14:tracePt t="843090" x="10039350" y="1985963"/>
          <p14:tracePt t="843107" x="10015538" y="1993900"/>
          <p14:tracePt t="843130" x="10007600" y="1993900"/>
          <p14:tracePt t="843141" x="9975850" y="2009775"/>
          <p14:tracePt t="843157" x="9959975" y="2017713"/>
          <p14:tracePt t="843185" x="9952038" y="2017713"/>
          <p14:tracePt t="843193" x="9944100" y="2025650"/>
          <p14:tracePt t="843201" x="9936163" y="2025650"/>
          <p14:tracePt t="843217" x="9918700" y="2033588"/>
          <p14:tracePt t="843225" x="9918700" y="2041525"/>
          <p14:tracePt t="843233" x="9902825" y="2041525"/>
          <p14:tracePt t="843242" x="9894888" y="2049463"/>
          <p14:tracePt t="843258" x="9879013" y="2057400"/>
          <p14:tracePt t="843265" x="9871075" y="2057400"/>
          <p14:tracePt t="843313" x="9863138" y="2057400"/>
          <p14:tracePt t="843322" x="9863138" y="2065338"/>
          <p14:tracePt t="843338" x="9855200" y="2073275"/>
          <p14:tracePt t="843345" x="9847263" y="2073275"/>
          <p14:tracePt t="843370" x="9847263" y="2081213"/>
          <p14:tracePt t="843385" x="9839325" y="2081213"/>
          <p14:tracePt t="843393" x="9831388" y="2081213"/>
          <p14:tracePt t="843634" x="9831388" y="2089150"/>
          <p14:tracePt t="843642" x="9839325" y="2089150"/>
          <p14:tracePt t="843658" x="9847263" y="2089150"/>
          <p14:tracePt t="843666" x="9855200" y="2089150"/>
          <p14:tracePt t="843682" x="9863138" y="2081213"/>
          <p14:tracePt t="843698" x="9863138" y="2073275"/>
          <p14:tracePt t="843706" x="9863138" y="2057400"/>
          <p14:tracePt t="843739" x="9879013" y="2041525"/>
          <p14:tracePt t="843770" x="9879013" y="2025650"/>
          <p14:tracePt t="843778" x="9886950" y="2009775"/>
          <p14:tracePt t="843786" x="9894888" y="2009775"/>
          <p14:tracePt t="843793" x="9902825" y="1993900"/>
          <p14:tracePt t="843817" x="9902825" y="1985963"/>
          <p14:tracePt t="843841" x="9902825" y="1978025"/>
          <p14:tracePt t="844162" x="9910763" y="1970088"/>
          <p14:tracePt t="844210" x="9910763" y="1978025"/>
          <p14:tracePt t="844226" x="9910763" y="1985963"/>
          <p14:tracePt t="844242" x="9910763" y="2001838"/>
          <p14:tracePt t="844282" x="9910763" y="2009775"/>
          <p14:tracePt t="844370" x="9910763" y="2017713"/>
          <p14:tracePt t="844698" x="9910763" y="2025650"/>
          <p14:tracePt t="844722" x="9910763" y="2041525"/>
          <p14:tracePt t="844746" x="9910763" y="2049463"/>
          <p14:tracePt t="844770" x="9918700" y="2049463"/>
          <p14:tracePt t="844785" x="9918700" y="2057400"/>
          <p14:tracePt t="844858" x="9918700" y="2065338"/>
          <p14:tracePt t="844890" x="9926638" y="2073275"/>
          <p14:tracePt t="844897" x="9936163" y="2073275"/>
          <p14:tracePt t="845018" x="9944100" y="2073275"/>
          <p14:tracePt t="845034" x="9944100" y="2065338"/>
          <p14:tracePt t="845065" x="9944100" y="2057400"/>
          <p14:tracePt t="845098" x="9944100" y="2041525"/>
          <p14:tracePt t="845129" x="9944100" y="2033588"/>
          <p14:tracePt t="845146" x="9944100" y="2025650"/>
          <p14:tracePt t="845194" x="9936163" y="2025650"/>
          <p14:tracePt t="845210" x="9926638" y="2017713"/>
          <p14:tracePt t="845217" x="9926638" y="2009775"/>
          <p14:tracePt t="845274" x="9918700" y="2009775"/>
          <p14:tracePt t="845281" x="9918700" y="2001838"/>
          <p14:tracePt t="845298" x="9902825" y="2001838"/>
          <p14:tracePt t="845386" x="9894888" y="2001838"/>
          <p14:tracePt t="845410" x="9886950" y="2001838"/>
          <p14:tracePt t="845425" x="9879013" y="2001838"/>
          <p14:tracePt t="845457" x="9863138" y="2001838"/>
          <p14:tracePt t="845465" x="9855200" y="2001838"/>
          <p14:tracePt t="845481" x="9847263" y="2001838"/>
          <p14:tracePt t="845490" x="9831388" y="2001838"/>
          <p14:tracePt t="845497" x="9823450" y="2001838"/>
          <p14:tracePt t="845561" x="9815513" y="2001838"/>
          <p14:tracePt t="845570" x="9807575" y="2001838"/>
          <p14:tracePt t="845577" x="9791700" y="2001838"/>
          <p14:tracePt t="845585" x="9783763" y="2001838"/>
          <p14:tracePt t="845593" x="9775825" y="2001838"/>
          <p14:tracePt t="845601" x="9767888" y="2001838"/>
          <p14:tracePt t="845609" x="9752013" y="2001838"/>
          <p14:tracePt t="845617" x="9744075" y="2001838"/>
          <p14:tracePt t="845626" x="9736138" y="2001838"/>
          <p14:tracePt t="845889" x="9744075" y="2001838"/>
          <p14:tracePt t="845906" x="9759950" y="2001838"/>
          <p14:tracePt t="845914" x="9767888" y="2001838"/>
          <p14:tracePt t="845924" x="9775825" y="1993900"/>
          <p14:tracePt t="845930" x="9799638" y="1993900"/>
          <p14:tracePt t="845939" x="9815513" y="1993900"/>
          <p14:tracePt t="845946" x="9823450" y="1993900"/>
          <p14:tracePt t="845956" x="9831388" y="1993900"/>
          <p14:tracePt t="845961" x="9839325" y="1993900"/>
          <p14:tracePt t="845971" x="9855200" y="1993900"/>
          <p14:tracePt t="845985" x="9863138" y="1993900"/>
          <p14:tracePt t="845993" x="9871075" y="1993900"/>
          <p14:tracePt t="846009" x="9879013" y="1993900"/>
          <p14:tracePt t="846017" x="9894888" y="1993900"/>
          <p14:tracePt t="846025" x="9902825" y="1993900"/>
          <p14:tracePt t="846033" x="9910763" y="1993900"/>
          <p14:tracePt t="846041" x="9926638" y="1993900"/>
          <p14:tracePt t="846057" x="9944100" y="1993900"/>
          <p14:tracePt t="846065" x="9952038" y="1993900"/>
          <p14:tracePt t="846073" x="9967913" y="1993900"/>
          <p14:tracePt t="846170" x="9975850" y="1993900"/>
          <p14:tracePt t="846194" x="9983788" y="1993900"/>
          <p14:tracePt t="846298" x="9991725" y="1985963"/>
          <p14:tracePt t="846370" x="9991725" y="1978025"/>
          <p14:tracePt t="846385" x="9991725" y="1970088"/>
          <p14:tracePt t="846409" x="9983788" y="1962150"/>
          <p14:tracePt t="846441" x="9975850" y="1962150"/>
          <p14:tracePt t="846465" x="9967913" y="1962150"/>
          <p14:tracePt t="846657" x="9959975" y="1962150"/>
          <p14:tracePt t="846665" x="9959975" y="1970088"/>
          <p14:tracePt t="846674" x="9959975" y="1978025"/>
          <p14:tracePt t="846681" x="9959975" y="1993900"/>
          <p14:tracePt t="846690" x="9959975" y="2001838"/>
          <p14:tracePt t="846697" x="9959975" y="2009775"/>
          <p14:tracePt t="846707" x="9959975" y="2033588"/>
          <p14:tracePt t="846714" x="9959975" y="2049463"/>
          <p14:tracePt t="846723" x="9944100" y="2073275"/>
          <p14:tracePt t="846729" x="9944100" y="2081213"/>
          <p14:tracePt t="846740" x="9944100" y="2089150"/>
          <p14:tracePt t="846745" x="9936163" y="2105025"/>
          <p14:tracePt t="846755" x="9936163" y="2112963"/>
          <p14:tracePt t="846769" x="9936163" y="2120900"/>
          <p14:tracePt t="846793" x="9926638" y="2128838"/>
          <p14:tracePt t="846834" x="9918700" y="2144713"/>
          <p14:tracePt t="846858" x="9910763" y="2160588"/>
          <p14:tracePt t="846938" x="9902825" y="2160588"/>
          <p14:tracePt t="846945" x="9902825" y="2168525"/>
          <p14:tracePt t="846970" x="9894888" y="2168525"/>
          <p14:tracePt t="846977" x="9886950" y="2184400"/>
          <p14:tracePt t="846993" x="9879013" y="2184400"/>
          <p14:tracePt t="847001" x="9871075" y="2200275"/>
          <p14:tracePt t="847025" x="9855200" y="2200275"/>
          <p14:tracePt t="847034" x="9847263" y="2208213"/>
          <p14:tracePt t="847049" x="9839325" y="2208213"/>
          <p14:tracePt t="847058" x="9831388" y="2208213"/>
          <p14:tracePt t="847065" x="9815513" y="2208213"/>
          <p14:tracePt t="847074" x="9807575" y="2208213"/>
          <p14:tracePt t="847081" x="9799638" y="2208213"/>
          <p14:tracePt t="847090" x="9791700" y="2208213"/>
          <p14:tracePt t="847097" x="9791700" y="2216150"/>
          <p14:tracePt t="847113" x="9775825" y="2216150"/>
          <p14:tracePt t="847241" x="9767888" y="2216150"/>
          <p14:tracePt t="847273" x="9767888" y="2224088"/>
          <p14:tracePt t="847281" x="9759950" y="2224088"/>
          <p14:tracePt t="847297" x="9752013" y="2224088"/>
          <p14:tracePt t="847313" x="9744075" y="2224088"/>
          <p14:tracePt t="847321" x="9728200" y="2224088"/>
          <p14:tracePt t="847329" x="9720263" y="2224088"/>
          <p14:tracePt t="847340" x="9712325" y="2224088"/>
          <p14:tracePt t="847345" x="9696450" y="2224088"/>
          <p14:tracePt t="847354" x="9688513" y="2224088"/>
          <p14:tracePt t="847371" x="9680575" y="2224088"/>
          <p14:tracePt t="847377" x="9656763" y="2224088"/>
          <p14:tracePt t="847386" x="9648825" y="2224088"/>
          <p14:tracePt t="847393" x="9617075" y="2224088"/>
          <p14:tracePt t="847401" x="9601200" y="2224088"/>
          <p14:tracePt t="847409" x="9575800" y="2224088"/>
          <p14:tracePt t="847417" x="9544050" y="2224088"/>
          <p14:tracePt t="847425" x="9520238" y="2224088"/>
          <p14:tracePt t="847433" x="9496425" y="2224088"/>
          <p14:tracePt t="847441" x="9488488" y="2224088"/>
          <p14:tracePt t="847449" x="9480550" y="2224088"/>
          <p14:tracePt t="847457" x="9456738" y="2224088"/>
          <p14:tracePt t="847465" x="9417050" y="2224088"/>
          <p14:tracePt t="847473" x="9393238" y="2224088"/>
          <p14:tracePt t="847481" x="9369425" y="2224088"/>
          <p14:tracePt t="847489" x="9345613" y="2241550"/>
          <p14:tracePt t="847497" x="9297988" y="2241550"/>
          <p14:tracePt t="847505" x="9274175" y="2241550"/>
          <p14:tracePt t="847513" x="9250363" y="2249488"/>
          <p14:tracePt t="847522" x="9242425" y="2249488"/>
          <p14:tracePt t="847529" x="9224963" y="2249488"/>
          <p14:tracePt t="847545" x="9217025" y="2249488"/>
          <p14:tracePt t="847585" x="9209088" y="2265363"/>
          <p14:tracePt t="847617" x="9193213" y="2265363"/>
          <p14:tracePt t="847674" x="9185275" y="2265363"/>
          <p14:tracePt t="847690" x="9177338" y="2265363"/>
          <p14:tracePt t="847697" x="9161463" y="2273300"/>
          <p14:tracePt t="847706" x="9153525" y="2273300"/>
          <p14:tracePt t="847722" x="9145588" y="2273300"/>
          <p14:tracePt t="847729" x="9137650" y="2289175"/>
          <p14:tracePt t="847754" x="9121775" y="2289175"/>
          <p14:tracePt t="847777" x="9113838" y="2289175"/>
          <p14:tracePt t="847794" x="9105900" y="2289175"/>
          <p14:tracePt t="847857" x="9090025" y="2289175"/>
          <p14:tracePt t="847874" x="9082088" y="2289175"/>
          <p14:tracePt t="847890" x="9074150" y="2289175"/>
          <p14:tracePt t="847913" x="9058275" y="2289175"/>
          <p14:tracePt t="848001" x="9050338" y="2297113"/>
          <p14:tracePt t="848114" x="9042400" y="2297113"/>
          <p14:tracePt t="848129" x="9034463" y="2297113"/>
          <p14:tracePt t="848530" x="9050338" y="2297113"/>
          <p14:tracePt t="848541" x="9074150" y="2297113"/>
          <p14:tracePt t="848545" x="9082088" y="2297113"/>
          <p14:tracePt t="848557" x="9121775" y="2297113"/>
          <p14:tracePt t="848561" x="9145588" y="2297113"/>
          <p14:tracePt t="848568" x="9169400" y="2297113"/>
          <p14:tracePt t="848577" x="9193213" y="2297113"/>
          <p14:tracePt t="848584" x="9217025" y="2297113"/>
          <p14:tracePt t="848593" x="9258300" y="2297113"/>
          <p14:tracePt t="848600" x="9321800" y="2297113"/>
          <p14:tracePt t="848608" x="9385300" y="2289175"/>
          <p14:tracePt t="848616" x="9472613" y="2289175"/>
          <p14:tracePt t="848624" x="9551988" y="2289175"/>
          <p14:tracePt t="848633" x="9664700" y="2289175"/>
          <p14:tracePt t="848641" x="9736138" y="2289175"/>
          <p14:tracePt t="848648" x="9799638" y="2273300"/>
          <p14:tracePt t="848657" x="9823450" y="2257425"/>
          <p14:tracePt t="848664" x="9831388" y="2257425"/>
          <p14:tracePt t="848729" x="9839325" y="2241550"/>
          <p14:tracePt t="848738" x="9847263" y="2241550"/>
          <p14:tracePt t="848745" x="9863138" y="2241550"/>
          <p14:tracePt t="848755" x="9871075" y="2224088"/>
          <p14:tracePt t="848761" x="9879013" y="2224088"/>
          <p14:tracePt t="848769" x="9894888" y="2216150"/>
          <p14:tracePt t="848777" x="9926638" y="2208213"/>
          <p14:tracePt t="848793" x="9936163" y="2200275"/>
          <p14:tracePt t="848817" x="9944100" y="2184400"/>
          <p14:tracePt t="848825" x="9944100" y="2176463"/>
          <p14:tracePt t="848857" x="9952038" y="2176463"/>
          <p14:tracePt t="848865" x="9967913" y="2168525"/>
          <p14:tracePt t="848881" x="9983788" y="2168525"/>
          <p14:tracePt t="848889" x="10015538" y="2160588"/>
          <p14:tracePt t="848897" x="10031413" y="2152650"/>
          <p14:tracePt t="848906" x="10055225" y="2144713"/>
          <p14:tracePt t="848913" x="10063163" y="2144713"/>
          <p14:tracePt t="848922" x="10079038" y="2144713"/>
          <p14:tracePt t="848939" x="10079038" y="2136775"/>
          <p14:tracePt t="849138" x="10086975" y="2128838"/>
          <p14:tracePt t="849192" x="10094913" y="2136775"/>
          <p14:tracePt t="849200" x="10102850" y="2136775"/>
          <p14:tracePt t="849208" x="10102850" y="2144713"/>
          <p14:tracePt t="849216" x="10118725" y="2144713"/>
          <p14:tracePt t="849224" x="10134600" y="2160588"/>
          <p14:tracePt t="849233" x="10158413" y="2168525"/>
          <p14:tracePt t="849241" x="10174288" y="2176463"/>
          <p14:tracePt t="849248" x="10182225" y="2192338"/>
          <p14:tracePt t="849257" x="10198100" y="2192338"/>
          <p14:tracePt t="849264" x="10213975" y="2192338"/>
          <p14:tracePt t="849273" x="10213975" y="2200275"/>
          <p14:tracePt t="849296" x="10229850" y="2200275"/>
          <p14:tracePt t="849313" x="10237788" y="2200275"/>
          <p14:tracePt t="849321" x="10245725" y="2200275"/>
          <p14:tracePt t="849328" x="10269538" y="2200275"/>
          <p14:tracePt t="849339" x="10279063" y="2200275"/>
          <p14:tracePt t="849344" x="10310813" y="2216150"/>
          <p14:tracePt t="849353" x="10350500" y="2216150"/>
          <p14:tracePt t="849360" x="10374313" y="2216150"/>
          <p14:tracePt t="849368" x="10398125" y="2224088"/>
          <p14:tracePt t="849376" x="10421938" y="2224088"/>
          <p14:tracePt t="849384" x="10437813" y="2224088"/>
          <p14:tracePt t="849393" x="10453688" y="2224088"/>
          <p14:tracePt t="849400" x="10469563" y="2224088"/>
          <p14:tracePt t="849441" x="10477500" y="2224088"/>
          <p14:tracePt t="849458" x="10485438" y="2224088"/>
          <p14:tracePt t="849465" x="10501313" y="2224088"/>
          <p14:tracePt t="849474" x="10509250" y="2224088"/>
          <p14:tracePt t="849497" x="10517188" y="2224088"/>
          <p14:tracePt t="849506" x="10525125" y="2224088"/>
          <p14:tracePt t="849594" x="10541000" y="2216150"/>
          <p14:tracePt t="849601" x="10548938" y="2216150"/>
          <p14:tracePt t="849610" x="10556875" y="2216150"/>
          <p14:tracePt t="849617" x="10564813" y="2216150"/>
          <p14:tracePt t="849633" x="10588625" y="2216150"/>
          <p14:tracePt t="849641" x="10604500" y="2200275"/>
          <p14:tracePt t="849657" x="10612438" y="2200275"/>
          <p14:tracePt t="849665" x="10620375" y="2200275"/>
          <p14:tracePt t="849728" x="10629900" y="2200275"/>
          <p14:tracePt t="849753" x="10645775" y="2200275"/>
          <p14:tracePt t="849761" x="10653713" y="2200275"/>
          <p14:tracePt t="849769" x="10661650" y="2200275"/>
          <p14:tracePt t="849785" x="10669588" y="2200275"/>
          <p14:tracePt t="849857" x="10685463" y="2200275"/>
          <p14:tracePt t="849881" x="10693400" y="2200275"/>
          <p14:tracePt t="849889" x="10701338" y="2200275"/>
          <p14:tracePt t="849897" x="10717213" y="2200275"/>
          <p14:tracePt t="849906" x="10725150" y="2200275"/>
          <p14:tracePt t="849913" x="10733088" y="2200275"/>
          <p14:tracePt t="849924" x="10741025" y="2200275"/>
          <p14:tracePt t="849929" x="10756900" y="2200275"/>
          <p14:tracePt t="849938" x="10764838" y="2200275"/>
          <p14:tracePt t="850129" x="10772775" y="2200275"/>
          <p14:tracePt t="850140" x="10788650" y="2200275"/>
          <p14:tracePt t="850156" x="10804525" y="2200275"/>
          <p14:tracePt t="850161" x="10828338" y="2200275"/>
          <p14:tracePt t="850168" x="10844213" y="2208213"/>
          <p14:tracePt t="850176" x="10883900" y="2224088"/>
          <p14:tracePt t="850184" x="10915650" y="2224088"/>
          <p14:tracePt t="850193" x="10947400" y="2224088"/>
          <p14:tracePt t="850200" x="10980738" y="2224088"/>
          <p14:tracePt t="850208" x="10988675" y="2233613"/>
          <p14:tracePt t="850216" x="10996613" y="2233613"/>
          <p14:tracePt t="850273" x="10996613" y="2241550"/>
          <p14:tracePt t="850281" x="11004550" y="2241550"/>
          <p14:tracePt t="850306" x="11012488" y="2241550"/>
          <p14:tracePt t="850393" x="11020425" y="2249488"/>
          <p14:tracePt t="850449" x="11028363" y="2257425"/>
          <p14:tracePt t="850473" x="11028363" y="2265363"/>
          <p14:tracePt t="850497" x="11028363" y="2273300"/>
          <p14:tracePt t="850513" x="11028363" y="2289175"/>
          <p14:tracePt t="850529" x="11036300" y="2297113"/>
          <p14:tracePt t="850545" x="11036300" y="2305050"/>
          <p14:tracePt t="850554" x="11036300" y="2320925"/>
          <p14:tracePt t="850569" x="11036300" y="2328863"/>
          <p14:tracePt t="850577" x="11036300" y="2336800"/>
          <p14:tracePt t="850585" x="11036300" y="2344738"/>
          <p14:tracePt t="850601" x="11036300" y="2360613"/>
          <p14:tracePt t="850625" x="11036300" y="2368550"/>
          <p14:tracePt t="850761" x="11036300" y="2376488"/>
          <p14:tracePt t="850793" x="11036300" y="2384425"/>
          <p14:tracePt t="850809" x="11036300" y="2408238"/>
          <p14:tracePt t="850833" x="11028363" y="2424113"/>
          <p14:tracePt t="850841" x="11028363" y="2432050"/>
          <p14:tracePt t="850858" x="11012488" y="2439988"/>
          <p14:tracePt t="850874" x="11012488" y="2455863"/>
          <p14:tracePt t="850889" x="11012488" y="2463800"/>
          <p14:tracePt t="853897" x="11004550" y="2471738"/>
          <p14:tracePt t="853914" x="11004550" y="2487613"/>
          <p14:tracePt t="853928" x="10996613" y="2503488"/>
          <p14:tracePt t="854000" x="10980738" y="2519363"/>
          <p14:tracePt t="854016" x="10971213" y="2527300"/>
          <p14:tracePt t="854025" x="10963275" y="2535238"/>
          <p14:tracePt t="854033" x="10947400" y="2559050"/>
          <p14:tracePt t="854041" x="10939463" y="2566988"/>
          <p14:tracePt t="854048" x="10923588" y="2576513"/>
          <p14:tracePt t="854064" x="10923588" y="2584450"/>
          <p14:tracePt t="854241" x="10923588" y="2592388"/>
          <p14:tracePt t="854258" x="10923588" y="2608263"/>
          <p14:tracePt t="854265" x="10915650" y="2632075"/>
          <p14:tracePt t="854275" x="10915650" y="2655888"/>
          <p14:tracePt t="854280" x="10915650" y="2663825"/>
          <p14:tracePt t="854291" x="10915650" y="2687638"/>
          <p14:tracePt t="854297" x="10915650" y="2695575"/>
          <p14:tracePt t="854305" x="10915650" y="2703513"/>
          <p14:tracePt t="854328" x="10915650" y="2719388"/>
          <p14:tracePt t="855496" x="10915650" y="2703513"/>
          <p14:tracePt t="855528" x="10915650" y="2695575"/>
          <p14:tracePt t="855560" x="10923588" y="2679700"/>
          <p14:tracePt t="855584" x="10931525" y="2679700"/>
          <p14:tracePt t="855593" x="10931525" y="2671763"/>
          <p14:tracePt t="855648" x="10939463" y="2655888"/>
          <p14:tracePt t="855680" x="10955338" y="2647950"/>
          <p14:tracePt t="855713" x="10971213" y="2632075"/>
          <p14:tracePt t="855768" x="10988675" y="2624138"/>
          <p14:tracePt t="855776" x="10996613" y="2624138"/>
          <p14:tracePt t="855792" x="11012488" y="2608263"/>
          <p14:tracePt t="855808" x="11020425" y="2600325"/>
          <p14:tracePt t="855864" x="11028363" y="2600325"/>
          <p14:tracePt t="856192" x="11036300" y="2600325"/>
          <p14:tracePt t="856208" x="11036300" y="2592388"/>
          <p14:tracePt t="862624" x="11044238" y="2592388"/>
          <p14:tracePt t="862735" x="11060113" y="2592388"/>
          <p14:tracePt t="862767" x="11068050" y="2592388"/>
          <p14:tracePt t="862863" x="11083925" y="2584450"/>
          <p14:tracePt t="862887" x="11091863" y="2584450"/>
          <p14:tracePt t="862904" x="11099800" y="2584450"/>
          <p14:tracePt t="862912" x="11107738" y="2584450"/>
          <p14:tracePt t="862927" x="11115675" y="2584450"/>
          <p14:tracePt t="862935" x="11131550" y="2584450"/>
          <p14:tracePt t="862943" x="11139488" y="2584450"/>
          <p14:tracePt t="863247" x="11147425" y="2576513"/>
          <p14:tracePt t="863295" x="11147425" y="2559050"/>
          <p14:tracePt t="863311" x="11123613" y="2559050"/>
          <p14:tracePt t="863319" x="11115675" y="2559050"/>
          <p14:tracePt t="863327" x="11099800" y="2559050"/>
          <p14:tracePt t="863335" x="11091863" y="2551113"/>
          <p14:tracePt t="863343" x="11068050" y="2551113"/>
          <p14:tracePt t="863351" x="11052175" y="2535238"/>
          <p14:tracePt t="863359" x="11044238" y="2535238"/>
          <p14:tracePt t="863367" x="11036300" y="2527300"/>
          <p14:tracePt t="863391" x="11020425" y="2527300"/>
          <p14:tracePt t="863399" x="11020425" y="2519363"/>
          <p14:tracePt t="863407" x="11012488" y="2511425"/>
          <p14:tracePt t="863415" x="11004550" y="2511425"/>
          <p14:tracePt t="863423" x="10988675" y="2503488"/>
          <p14:tracePt t="863431" x="10980738" y="2495550"/>
          <p14:tracePt t="863440" x="10963275" y="2487613"/>
          <p14:tracePt t="863447" x="10955338" y="2479675"/>
          <p14:tracePt t="863456" x="10939463" y="2479675"/>
          <p14:tracePt t="863463" x="10931525" y="2471738"/>
          <p14:tracePt t="863473" x="10915650" y="2463800"/>
          <p14:tracePt t="863489" x="10907713" y="2455863"/>
          <p14:tracePt t="863495" x="10899775" y="2447925"/>
          <p14:tracePt t="863505" x="10883900" y="2439988"/>
          <p14:tracePt t="863511" x="10875963" y="2439988"/>
          <p14:tracePt t="863519" x="10860088" y="2424113"/>
          <p14:tracePt t="863527" x="10828338" y="2416175"/>
          <p14:tracePt t="863535" x="10788650" y="2384425"/>
          <p14:tracePt t="863543" x="10772775" y="2368550"/>
          <p14:tracePt t="863551" x="10748963" y="2344738"/>
          <p14:tracePt t="863559" x="10717213" y="2312988"/>
          <p14:tracePt t="863567" x="10701338" y="2297113"/>
          <p14:tracePt t="863575" x="10685463" y="2281238"/>
          <p14:tracePt t="863583" x="10669588" y="2249488"/>
          <p14:tracePt t="863592" x="10661650" y="2249488"/>
          <p14:tracePt t="863608" x="10661650" y="2233613"/>
          <p14:tracePt t="863639" x="10653713" y="2233613"/>
          <p14:tracePt t="863647" x="10637838" y="2233613"/>
          <p14:tracePt t="863657" x="10637838" y="2224088"/>
          <p14:tracePt t="863663" x="10629900" y="2224088"/>
          <p14:tracePt t="863674" x="10604500" y="2224088"/>
          <p14:tracePt t="863679" x="10580688" y="2224088"/>
          <p14:tracePt t="863690" x="10564813" y="2216150"/>
          <p14:tracePt t="863695" x="10564813" y="2208213"/>
          <p14:tracePt t="863704" x="10556875" y="2208213"/>
          <p14:tracePt t="863711" x="10533063" y="2208213"/>
          <p14:tracePt t="863719" x="10517188" y="2208213"/>
          <p14:tracePt t="863727" x="10493375" y="2200275"/>
          <p14:tracePt t="863735" x="10469563" y="2200275"/>
          <p14:tracePt t="863743" x="10445750" y="2200275"/>
          <p14:tracePt t="863751" x="10406063" y="2200275"/>
          <p14:tracePt t="863759" x="10382250" y="2184400"/>
          <p14:tracePt t="863767" x="10350500" y="2176463"/>
          <p14:tracePt t="863775" x="10326688" y="2160588"/>
          <p14:tracePt t="863783" x="10302875" y="2160588"/>
          <p14:tracePt t="863791" x="10279063" y="2144713"/>
          <p14:tracePt t="863799" x="10253663" y="2144713"/>
          <p14:tracePt t="863808" x="10229850" y="2136775"/>
          <p14:tracePt t="863815" x="10213975" y="2128838"/>
          <p14:tracePt t="863823" x="10190163" y="2120900"/>
          <p14:tracePt t="863840" x="10182225" y="2120900"/>
          <p14:tracePt t="863951" x="10182225" y="2105025"/>
          <p14:tracePt t="863991" x="10174288" y="2089150"/>
          <p14:tracePt t="864031" x="10166350" y="2089150"/>
          <p14:tracePt t="864135" x="10166350" y="2081213"/>
          <p14:tracePt t="864223" x="10158413" y="2081213"/>
          <p14:tracePt t="864447" x="10158413" y="2065338"/>
          <p14:tracePt t="864471" x="10158413" y="2057400"/>
          <p14:tracePt t="864591" x="10158413" y="2049463"/>
          <p14:tracePt t="864615" x="10158413" y="2033588"/>
          <p14:tracePt t="864639" x="10158413" y="2025650"/>
          <p14:tracePt t="864647" x="10166350" y="2025650"/>
          <p14:tracePt t="864735" x="10174288" y="2017713"/>
          <p14:tracePt t="864751" x="10182225" y="2017713"/>
          <p14:tracePt t="864783" x="10198100" y="2017713"/>
          <p14:tracePt t="867047" x="10190163" y="2017713"/>
          <p14:tracePt t="867056" x="10182225" y="2017713"/>
          <p14:tracePt t="867063" x="10174288" y="2017713"/>
          <p14:tracePt t="867079" x="10166350" y="2017713"/>
          <p14:tracePt t="869238" x="10174288" y="2017713"/>
          <p14:tracePt t="869255" x="10190163" y="2017713"/>
          <p14:tracePt t="869262" x="10198100" y="2025650"/>
          <p14:tracePt t="869273" x="10206038" y="2025650"/>
          <p14:tracePt t="869278" x="10221913" y="2041525"/>
          <p14:tracePt t="869287" x="10237788" y="2057400"/>
          <p14:tracePt t="869303" x="10245725" y="2073275"/>
          <p14:tracePt t="869310" x="10253663" y="2073275"/>
          <p14:tracePt t="869318" x="10269538" y="2081213"/>
          <p14:tracePt t="869334" x="10279063" y="2081213"/>
          <p14:tracePt t="869358" x="10279063" y="2089150"/>
          <p14:tracePt t="869375" x="10287000" y="2097088"/>
          <p14:tracePt t="869382" x="10294938" y="2097088"/>
          <p14:tracePt t="869391" x="10302875" y="2105025"/>
          <p14:tracePt t="869398" x="10318750" y="2105025"/>
          <p14:tracePt t="869406" x="10326688" y="2112963"/>
          <p14:tracePt t="869414" x="10342563" y="2120900"/>
          <p14:tracePt t="869422" x="10350500" y="2128838"/>
          <p14:tracePt t="869430" x="10358438" y="2128838"/>
          <p14:tracePt t="869439" x="10366375" y="2136775"/>
          <p14:tracePt t="869462" x="10382250" y="2136775"/>
          <p14:tracePt t="869631" x="10414000" y="2168525"/>
          <p14:tracePt t="869640" x="10493375" y="2241550"/>
          <p14:tracePt t="869647" x="10612438" y="2320925"/>
          <p14:tracePt t="869657" x="10780713" y="2416175"/>
          <p14:tracePt t="869662" x="10955338" y="2511425"/>
          <p14:tracePt t="869672" x="11068050" y="2551113"/>
          <p14:tracePt t="869678" x="11155363" y="2584450"/>
          <p14:tracePt t="869686" x="11202988" y="2616200"/>
          <p14:tracePt t="869694" x="11250613" y="2632075"/>
          <p14:tracePt t="869702" x="11250613" y="2640013"/>
          <p14:tracePt t="869790" x="11242675" y="2640013"/>
          <p14:tracePt t="869798" x="11218863" y="2640013"/>
          <p14:tracePt t="869807" x="11210925" y="2640013"/>
          <p14:tracePt t="869814" x="11195050" y="2640013"/>
          <p14:tracePt t="869824" x="11187113" y="2640013"/>
          <p14:tracePt t="869830" x="11171238" y="2632075"/>
          <p14:tracePt t="869846" x="11163300" y="2616200"/>
          <p14:tracePt t="869855" x="11155363" y="2616200"/>
          <p14:tracePt t="869862" x="11147425" y="2608263"/>
          <p14:tracePt t="869903" x="11139488" y="2592388"/>
          <p14:tracePt t="869918" x="11139488" y="2584450"/>
          <p14:tracePt t="869950" x="11139488" y="2576513"/>
          <p14:tracePt t="870182" x="11139488" y="2584450"/>
          <p14:tracePt t="870894" x="11131550" y="2592388"/>
          <p14:tracePt t="870902" x="11115675" y="2592388"/>
          <p14:tracePt t="870910" x="11099800" y="2592388"/>
          <p14:tracePt t="870926" x="11083925" y="2592388"/>
          <p14:tracePt t="870934" x="11068050" y="2584450"/>
          <p14:tracePt t="870942" x="11052175" y="2576513"/>
          <p14:tracePt t="870950" x="11028363" y="2559050"/>
          <p14:tracePt t="870959" x="11004550" y="2559050"/>
          <p14:tracePt t="870966" x="10963275" y="2551113"/>
          <p14:tracePt t="870974" x="10939463" y="2551113"/>
          <p14:tracePt t="870982" x="10875963" y="2519363"/>
          <p14:tracePt t="870991" x="10836275" y="2519363"/>
          <p14:tracePt t="870998" x="10748963" y="2519363"/>
          <p14:tracePt t="871006" x="10661650" y="2503488"/>
          <p14:tracePt t="871014" x="10588625" y="2503488"/>
          <p14:tracePt t="871022" x="10509250" y="2487613"/>
          <p14:tracePt t="871030" x="10429875" y="2487613"/>
          <p14:tracePt t="871039" x="10342563" y="2487613"/>
          <p14:tracePt t="871046" x="10279063" y="2487613"/>
          <p14:tracePt t="871055" x="10190163" y="2487613"/>
          <p14:tracePt t="871062" x="10110788" y="2487613"/>
          <p14:tracePt t="871072" x="10007600" y="2487613"/>
          <p14:tracePt t="871078" x="9894888" y="2463800"/>
          <p14:tracePt t="871086" x="9767888" y="2463800"/>
          <p14:tracePt t="871094" x="9640888" y="2463800"/>
          <p14:tracePt t="871102" x="9496425" y="2447925"/>
          <p14:tracePt t="871110" x="9361488" y="2447925"/>
          <p14:tracePt t="871118" x="9201150" y="2424113"/>
          <p14:tracePt t="871126" x="9042400" y="2424113"/>
          <p14:tracePt t="871134" x="8858250" y="2400300"/>
          <p14:tracePt t="871142" x="8699500" y="2376488"/>
          <p14:tracePt t="871150" x="8459788" y="2328863"/>
          <p14:tracePt t="871161" x="8261350" y="2305050"/>
          <p14:tracePt t="871166" x="8029575" y="2281238"/>
          <p14:tracePt t="871175" x="7829550" y="2257425"/>
          <p14:tracePt t="871182" x="7639050" y="2233613"/>
          <p14:tracePt t="871190" x="7478713" y="2208213"/>
          <p14:tracePt t="871197" x="7375525" y="2192338"/>
          <p14:tracePt t="871206" x="7272338" y="2176463"/>
          <p14:tracePt t="871213" x="7200900" y="2176463"/>
          <p14:tracePt t="871222" x="7161213" y="2176463"/>
          <p14:tracePt t="871229" x="7112000" y="2176463"/>
          <p14:tracePt t="871239" x="7088188" y="2176463"/>
          <p14:tracePt t="871245" x="7064375" y="2176463"/>
          <p14:tracePt t="871255" x="7040563" y="2176463"/>
          <p14:tracePt t="871262" x="6985000" y="2176463"/>
          <p14:tracePt t="871272" x="6921500" y="2184400"/>
          <p14:tracePt t="871278" x="6834188" y="2184400"/>
          <p14:tracePt t="871287" x="6753225" y="2184400"/>
          <p14:tracePt t="871294" x="6665913" y="2184400"/>
          <p14:tracePt t="871302" x="6578600" y="2184400"/>
          <p14:tracePt t="871309" x="6499225" y="2184400"/>
          <p14:tracePt t="871317" x="6434138" y="2184400"/>
          <p14:tracePt t="871325" x="6354763" y="2184400"/>
          <p14:tracePt t="871333" x="6291263" y="2184400"/>
          <p14:tracePt t="871341" x="6243638" y="2184400"/>
          <p14:tracePt t="871349" x="6196013" y="2184400"/>
          <p14:tracePt t="871357" x="6156325" y="2184400"/>
          <p14:tracePt t="871365" x="6140450" y="2184400"/>
          <p14:tracePt t="871374" x="6116638" y="2184400"/>
          <p14:tracePt t="871381" x="6108700" y="2184400"/>
          <p14:tracePt t="871390" x="6100763" y="2184400"/>
          <p14:tracePt t="871397" x="6091238" y="2184400"/>
          <p14:tracePt t="871406" x="6067425" y="2184400"/>
          <p14:tracePt t="871413" x="6043613" y="2184400"/>
          <p14:tracePt t="871422" x="6011863" y="2184400"/>
          <p14:tracePt t="871429" x="5980113" y="2184400"/>
          <p14:tracePt t="871439" x="5932488" y="2184400"/>
          <p14:tracePt t="871445" x="5892800" y="2184400"/>
          <p14:tracePt t="871454" x="5829300" y="2184400"/>
          <p14:tracePt t="871461" x="5805488" y="2184400"/>
          <p14:tracePt t="871470" x="5773738" y="2184400"/>
          <p14:tracePt t="871477" x="5740400" y="2184400"/>
          <p14:tracePt t="871574" x="5757863" y="2176463"/>
          <p14:tracePt t="871583" x="5765800" y="2176463"/>
          <p14:tracePt t="871591" x="5797550" y="2168525"/>
          <p14:tracePt t="871598" x="5821363" y="2168525"/>
          <p14:tracePt t="871607" x="5861050" y="2152650"/>
          <p14:tracePt t="871614" x="5924550" y="2152650"/>
          <p14:tracePt t="871624" x="5988050" y="2136775"/>
          <p14:tracePt t="871630" x="6075363" y="2136775"/>
          <p14:tracePt t="871639" x="6164263" y="2112963"/>
          <p14:tracePt t="871645" x="6267450" y="2097088"/>
          <p14:tracePt t="871654" x="6370638" y="2081213"/>
          <p14:tracePt t="871661" x="6554788" y="2057400"/>
          <p14:tracePt t="871670" x="6761163" y="2033588"/>
          <p14:tracePt t="871677" x="6977063" y="2033588"/>
          <p14:tracePt t="871685" x="7185025" y="2009775"/>
          <p14:tracePt t="871693" x="7359650" y="2009775"/>
          <p14:tracePt t="871701" x="7486650" y="2009775"/>
          <p14:tracePt t="871709" x="7599363" y="2009775"/>
          <p14:tracePt t="871717" x="7670800" y="2009775"/>
          <p14:tracePt t="871725" x="7734300" y="2009775"/>
          <p14:tracePt t="871733" x="7789863" y="2001838"/>
          <p14:tracePt t="871741" x="7805738" y="2001838"/>
          <p14:tracePt t="871749" x="7829550" y="2001838"/>
          <p14:tracePt t="871758" x="7854950" y="1985963"/>
          <p14:tracePt t="871765" x="7878763" y="1985963"/>
          <p14:tracePt t="871774" x="7926388" y="1970088"/>
          <p14:tracePt t="871781" x="7981950" y="1970088"/>
          <p14:tracePt t="871790" x="8077200" y="1954213"/>
          <p14:tracePt t="871797" x="8197850" y="1938338"/>
          <p14:tracePt t="871806" x="8308975" y="1938338"/>
          <p14:tracePt t="871813" x="8412163" y="1938338"/>
          <p14:tracePt t="871822" x="8507413" y="1938338"/>
          <p14:tracePt t="871829" x="8604250" y="1938338"/>
          <p14:tracePt t="871838" x="8667750" y="1922463"/>
          <p14:tracePt t="871845" x="8731250" y="1898650"/>
          <p14:tracePt t="871855" x="8778875" y="1890713"/>
          <p14:tracePt t="871861" x="8794750" y="1881188"/>
          <p14:tracePt t="871870" x="8802688" y="1873250"/>
          <p14:tracePt t="871893" x="8810625" y="1873250"/>
          <p14:tracePt t="871901" x="8818563" y="1873250"/>
          <p14:tracePt t="871909" x="8858250" y="1873250"/>
          <p14:tracePt t="871917" x="8883650" y="1873250"/>
          <p14:tracePt t="871925" x="8915400" y="1873250"/>
          <p14:tracePt t="871933" x="8970963" y="1873250"/>
          <p14:tracePt t="871941" x="9026525" y="1873250"/>
          <p14:tracePt t="871949" x="9074150" y="1873250"/>
          <p14:tracePt t="871958" x="9137650" y="1873250"/>
          <p14:tracePt t="871965" x="9185275" y="1873250"/>
          <p14:tracePt t="871974" x="9224963" y="1873250"/>
          <p14:tracePt t="871981" x="9274175" y="1873250"/>
          <p14:tracePt t="871990" x="9282113" y="1873250"/>
          <p14:tracePt t="871997" x="9290050" y="1873250"/>
          <p14:tracePt t="872006" x="9305925" y="1873250"/>
          <p14:tracePt t="872013" x="9321800" y="1873250"/>
          <p14:tracePt t="872029" x="9345613" y="1873250"/>
          <p14:tracePt t="872039" x="9369425" y="1873250"/>
          <p14:tracePt t="872045" x="9393238" y="1873250"/>
          <p14:tracePt t="872055" x="9448800" y="1873250"/>
          <p14:tracePt t="872061" x="9456738" y="1873250"/>
          <p14:tracePt t="872070" x="9472613" y="1873250"/>
          <p14:tracePt t="872109" x="9440863" y="1873250"/>
          <p14:tracePt t="872117" x="9385300" y="1873250"/>
          <p14:tracePt t="872125" x="9329738" y="1873250"/>
          <p14:tracePt t="872133" x="9266238" y="1873250"/>
          <p14:tracePt t="872141" x="9224963" y="1873250"/>
          <p14:tracePt t="872149" x="9137650" y="1873250"/>
          <p14:tracePt t="872160" x="9082088" y="1873250"/>
          <p14:tracePt t="872165" x="9010650" y="1873250"/>
          <p14:tracePt t="872174" x="8970963" y="1873250"/>
          <p14:tracePt t="872181" x="8907463" y="1873250"/>
          <p14:tracePt t="872190" x="8818563" y="1873250"/>
          <p14:tracePt t="872197" x="8747125" y="1873250"/>
          <p14:tracePt t="872206" x="8651875" y="1873250"/>
          <p14:tracePt t="872213" x="8556625" y="1873250"/>
          <p14:tracePt t="872222" x="8435975" y="1873250"/>
          <p14:tracePt t="872229" x="8332788" y="1873250"/>
          <p14:tracePt t="872239" x="8245475" y="1873250"/>
          <p14:tracePt t="872245" x="8140700" y="1873250"/>
          <p14:tracePt t="872255" x="8013700" y="1873250"/>
          <p14:tracePt t="872261" x="7886700" y="1873250"/>
          <p14:tracePt t="872270" x="7710488" y="1873250"/>
          <p14:tracePt t="872277" x="7512050" y="1873250"/>
          <p14:tracePt t="872285" x="7335838" y="1873250"/>
          <p14:tracePt t="872293" x="7169150" y="1914525"/>
          <p14:tracePt t="872301" x="6992938" y="1914525"/>
          <p14:tracePt t="872309" x="6850063" y="1938338"/>
          <p14:tracePt t="872317" x="6705600" y="1954213"/>
          <p14:tracePt t="872325" x="6602413" y="1954213"/>
          <p14:tracePt t="872333" x="6467475" y="1954213"/>
          <p14:tracePt t="872341" x="6338888" y="1954213"/>
          <p14:tracePt t="872349" x="6203950" y="1954213"/>
          <p14:tracePt t="872358" x="6100763" y="1954213"/>
          <p14:tracePt t="872365" x="5995988" y="1954213"/>
          <p14:tracePt t="872374" x="5932488" y="1954213"/>
          <p14:tracePt t="872381" x="5868988" y="1954213"/>
          <p14:tracePt t="872390" x="5845175" y="1954213"/>
          <p14:tracePt t="872397" x="5805488" y="1954213"/>
          <p14:tracePt t="872406" x="5789613" y="1954213"/>
          <p14:tracePt t="872413" x="5773738" y="1970088"/>
          <p14:tracePt t="872422" x="5757863" y="1970088"/>
          <p14:tracePt t="872439" x="5740400" y="1970088"/>
          <p14:tracePt t="872445" x="5724525" y="1978025"/>
          <p14:tracePt t="872455" x="5700713" y="1993900"/>
          <p14:tracePt t="872461" x="5645150" y="2009775"/>
          <p14:tracePt t="872470" x="5589588" y="2009775"/>
          <p14:tracePt t="872477" x="5526088" y="2025650"/>
          <p14:tracePt t="872485" x="5438775" y="2025650"/>
          <p14:tracePt t="872493" x="5357813" y="2025650"/>
          <p14:tracePt t="872501" x="5270500" y="2025650"/>
          <p14:tracePt t="872509" x="5191125" y="2025650"/>
          <p14:tracePt t="872517" x="5103813" y="2025650"/>
          <p14:tracePt t="872525" x="5014913" y="2025650"/>
          <p14:tracePt t="872533" x="4951413" y="2025650"/>
          <p14:tracePt t="872541" x="4887913" y="2025650"/>
          <p14:tracePt t="872549" x="4848225" y="2025650"/>
          <p14:tracePt t="872558" x="4784725" y="2025650"/>
          <p14:tracePt t="872565" x="4760913" y="2025650"/>
          <p14:tracePt t="872574" x="4721225" y="2025650"/>
          <p14:tracePt t="872581" x="4687888" y="2017713"/>
          <p14:tracePt t="872590" x="4664075" y="2017713"/>
          <p14:tracePt t="872597" x="4616450" y="2017713"/>
          <p14:tracePt t="872606" x="4576763" y="2001838"/>
          <p14:tracePt t="872613" x="4513263" y="1985963"/>
          <p14:tracePt t="872622" x="4465638" y="1985963"/>
          <p14:tracePt t="872629" x="4410075" y="1985963"/>
          <p14:tracePt t="872639" x="4378325" y="1970088"/>
          <p14:tracePt t="872645" x="4337050" y="1970088"/>
          <p14:tracePt t="872655" x="4313238" y="1970088"/>
          <p14:tracePt t="872661" x="4305300" y="1962150"/>
          <p14:tracePt t="872670" x="4281488" y="1962150"/>
          <p14:tracePt t="872685" x="4273550" y="1962150"/>
          <p14:tracePt t="872701" x="4257675" y="1962150"/>
          <p14:tracePt t="872709" x="4249738" y="1962150"/>
          <p14:tracePt t="872717" x="4241800" y="1962150"/>
          <p14:tracePt t="872725" x="4225925" y="1962150"/>
          <p14:tracePt t="872733" x="4202113" y="1946275"/>
          <p14:tracePt t="872741" x="4170363" y="1946275"/>
          <p14:tracePt t="872749" x="4154488" y="1946275"/>
          <p14:tracePt t="872758" x="4122738" y="1946275"/>
          <p14:tracePt t="872765" x="4122738" y="1938338"/>
          <p14:tracePt t="872774" x="4098925" y="1938338"/>
          <p14:tracePt t="872781" x="4090988" y="1938338"/>
          <p14:tracePt t="872846" x="4083050" y="1938338"/>
          <p14:tracePt t="872862" x="4067175" y="1938338"/>
          <p14:tracePt t="872878" x="4059238" y="1938338"/>
          <p14:tracePt t="872886" x="4051300" y="1938338"/>
          <p14:tracePt t="872894" x="4043363" y="1938338"/>
          <p14:tracePt t="872910" x="4019550" y="1938338"/>
          <p14:tracePt t="872918" x="4002088" y="1938338"/>
          <p14:tracePt t="872926" x="3994150" y="1938338"/>
          <p14:tracePt t="872934" x="3970338" y="1946275"/>
          <p14:tracePt t="872942" x="3946525" y="1946275"/>
          <p14:tracePt t="872950" x="3922713" y="1946275"/>
          <p14:tracePt t="872958" x="3898900" y="1946275"/>
          <p14:tracePt t="872966" x="3859213" y="1946275"/>
          <p14:tracePt t="872974" x="3811588" y="1946275"/>
          <p14:tracePt t="872982" x="3787775" y="1946275"/>
          <p14:tracePt t="872991" x="3763963" y="1946275"/>
          <p14:tracePt t="872998" x="3740150" y="1946275"/>
          <p14:tracePt t="873007" x="3716338" y="1946275"/>
          <p14:tracePt t="873014" x="3708400" y="1946275"/>
          <p14:tracePt t="873024" x="3684588" y="1946275"/>
          <p14:tracePt t="873030" x="3660775" y="1946275"/>
          <p14:tracePt t="873040" x="3651250" y="1946275"/>
          <p14:tracePt t="873046" x="3627438" y="1946275"/>
          <p14:tracePt t="873056" x="3595688" y="1946275"/>
          <p14:tracePt t="873062" x="3579813" y="1946275"/>
          <p14:tracePt t="873071" x="3563938" y="1946275"/>
          <p14:tracePt t="873078" x="3556000" y="1946275"/>
          <p14:tracePt t="873086" x="3548063" y="1946275"/>
          <p14:tracePt t="873094" x="3540125" y="1946275"/>
          <p14:tracePt t="873118" x="3524250" y="1946275"/>
          <p14:tracePt t="873159" x="3516313" y="1946275"/>
          <p14:tracePt t="873174" x="3508375" y="1946275"/>
          <p14:tracePt t="873182" x="3500438" y="1946275"/>
          <p14:tracePt t="873198" x="3484563" y="1946275"/>
          <p14:tracePt t="873206" x="3476625" y="1946275"/>
          <p14:tracePt t="873214" x="3468688" y="1946275"/>
          <p14:tracePt t="873223" x="3452813" y="1946275"/>
          <p14:tracePt t="873230" x="3444875" y="1946275"/>
          <p14:tracePt t="873240" x="3421063" y="1946275"/>
          <p14:tracePt t="873246" x="3397250" y="1946275"/>
          <p14:tracePt t="873257" x="3389313" y="1946275"/>
          <p14:tracePt t="873262" x="3365500" y="1946275"/>
          <p14:tracePt t="873278" x="3341688" y="1938338"/>
          <p14:tracePt t="873326" x="3325813" y="1938338"/>
          <p14:tracePt t="873462" x="3325813" y="1946275"/>
          <p14:tracePt t="873474" x="3325813" y="1954213"/>
          <p14:tracePt t="873478" x="3325813" y="1962150"/>
          <p14:tracePt t="873489" x="3325813" y="1978025"/>
          <p14:tracePt t="873494" x="3325813" y="1985963"/>
          <p14:tracePt t="873501" x="3325813" y="1993900"/>
          <p14:tracePt t="873509" x="3325813" y="2001838"/>
          <p14:tracePt t="873517" x="3325813" y="2041525"/>
          <p14:tracePt t="873525" x="3333750" y="2041525"/>
          <p14:tracePt t="873541" x="3349625" y="2049463"/>
          <p14:tracePt t="873557" x="3349625" y="2057400"/>
          <p14:tracePt t="873574" x="3357563" y="2065338"/>
          <p14:tracePt t="873597" x="3365500" y="2073275"/>
          <p14:tracePt t="873606" x="3381375" y="2089150"/>
          <p14:tracePt t="873613" x="3421063" y="2105025"/>
          <p14:tracePt t="873622" x="3468688" y="2144713"/>
          <p14:tracePt t="873629" x="3516313" y="2152650"/>
          <p14:tracePt t="873638" x="3548063" y="2176463"/>
          <p14:tracePt t="873645" x="3595688" y="2208213"/>
          <p14:tracePt t="873655" x="3627438" y="2224088"/>
          <p14:tracePt t="873661" x="3676650" y="2257425"/>
          <p14:tracePt t="873670" x="3692525" y="2265363"/>
          <p14:tracePt t="873677" x="3716338" y="2273300"/>
          <p14:tracePt t="873685" x="3716338" y="2281238"/>
          <p14:tracePt t="873693" x="3732213" y="2281238"/>
          <p14:tracePt t="873701" x="3740150" y="2289175"/>
          <p14:tracePt t="873709" x="3748088" y="2289175"/>
          <p14:tracePt t="873717" x="3756025" y="2289175"/>
          <p14:tracePt t="873725" x="3803650" y="2289175"/>
          <p14:tracePt t="873733" x="3843338" y="2305050"/>
          <p14:tracePt t="873741" x="3906838" y="2305050"/>
          <p14:tracePt t="873749" x="3954463" y="2320925"/>
          <p14:tracePt t="873757" x="4043363" y="2336800"/>
          <p14:tracePt t="873765" x="4130675" y="2352675"/>
          <p14:tracePt t="873774" x="4194175" y="2368550"/>
          <p14:tracePt t="873781" x="4281488" y="2408238"/>
          <p14:tracePt t="873790" x="4362450" y="2424113"/>
          <p14:tracePt t="873797" x="4418013" y="2439988"/>
          <p14:tracePt t="873806" x="4473575" y="2455863"/>
          <p14:tracePt t="873813" x="4513263" y="2463800"/>
          <p14:tracePt t="873822" x="4537075" y="2463800"/>
          <p14:tracePt t="873829" x="4576763" y="2463800"/>
          <p14:tracePt t="873839" x="4600575" y="2479675"/>
          <p14:tracePt t="873845" x="4624388" y="2479675"/>
          <p14:tracePt t="873855" x="4632325" y="2479675"/>
          <p14:tracePt t="873861" x="4656138" y="2479675"/>
          <p14:tracePt t="873982" x="4624388" y="2479675"/>
          <p14:tracePt t="873990" x="4592638" y="2479675"/>
          <p14:tracePt t="873998" x="4537075" y="2479675"/>
          <p14:tracePt t="874006" x="4473575" y="2479675"/>
          <p14:tracePt t="874014" x="4410075" y="2479675"/>
          <p14:tracePt t="874023" x="4344988" y="2479675"/>
          <p14:tracePt t="874030" x="4281488" y="2479675"/>
          <p14:tracePt t="874040" x="4217988" y="2479675"/>
          <p14:tracePt t="874046" x="4154488" y="2479675"/>
          <p14:tracePt t="874056" x="4090988" y="2479675"/>
          <p14:tracePt t="874062" x="4035425" y="2511425"/>
          <p14:tracePt t="874071" x="3978275" y="2527300"/>
          <p14:tracePt t="874078" x="3930650" y="2527300"/>
          <p14:tracePt t="874086" x="3906838" y="2527300"/>
          <p14:tracePt t="874094" x="3851275" y="2543175"/>
          <p14:tracePt t="874102" x="3811588" y="2543175"/>
          <p14:tracePt t="874110" x="3724275" y="2559050"/>
          <p14:tracePt t="874118" x="3635375" y="2559050"/>
          <p14:tracePt t="874126" x="3532188" y="2584450"/>
          <p14:tracePt t="874133" x="3436938" y="2600325"/>
          <p14:tracePt t="874142" x="3333750" y="2616200"/>
          <p14:tracePt t="874149" x="3252788" y="2632075"/>
          <p14:tracePt t="874158" x="3165475" y="2671763"/>
          <p14:tracePt t="874176" x="3046413" y="2735263"/>
          <p14:tracePt t="874181" x="3006725" y="2759075"/>
          <p14:tracePt t="874190" x="2967038" y="2798763"/>
          <p14:tracePt t="874197" x="2957513" y="2806700"/>
          <p14:tracePt t="874206" x="2933700" y="2830513"/>
          <p14:tracePt t="874213" x="2917825" y="2846388"/>
          <p14:tracePt t="874222" x="2886075" y="2878138"/>
          <p14:tracePt t="874229" x="2862263" y="2901950"/>
          <p14:tracePt t="874238" x="2830513" y="2935288"/>
          <p14:tracePt t="874245" x="2790825" y="2974975"/>
          <p14:tracePt t="874255" x="2743200" y="2990850"/>
          <p14:tracePt t="874261" x="2695575" y="3022600"/>
          <p14:tracePt t="874270" x="2671763" y="3038475"/>
          <p14:tracePt t="874277" x="2640013" y="3054350"/>
          <p14:tracePt t="874285" x="2616200" y="3062288"/>
          <p14:tracePt t="874293" x="2590800" y="3062288"/>
          <p14:tracePt t="874301" x="2574925" y="3070225"/>
          <p14:tracePt t="874309" x="2566988" y="3078163"/>
          <p14:tracePt t="874333" x="2559050" y="3086100"/>
          <p14:tracePt t="874341" x="2551113" y="3086100"/>
          <p14:tracePt t="874357" x="2527300" y="3086100"/>
          <p14:tracePt t="874365" x="2511425" y="3086100"/>
          <p14:tracePt t="874373" x="2503488" y="3086100"/>
          <p14:tracePt t="874381" x="2495550" y="3086100"/>
          <p14:tracePt t="874390" x="2479675" y="3086100"/>
          <p14:tracePt t="874502" x="2479675" y="3078163"/>
          <p14:tracePt t="874510" x="2479675" y="3062288"/>
          <p14:tracePt t="874517" x="2479675" y="3054350"/>
          <p14:tracePt t="874526" x="2479675" y="3046413"/>
          <p14:tracePt t="874533" x="2479675" y="3030538"/>
          <p14:tracePt t="874542" x="2495550" y="3014663"/>
          <p14:tracePt t="874549" x="2503488" y="3006725"/>
          <p14:tracePt t="874558" x="2519363" y="2982913"/>
          <p14:tracePt t="874574" x="2527300" y="2974975"/>
          <p14:tracePt t="874581" x="2535238" y="2967038"/>
          <p14:tracePt t="874590" x="2551113" y="2959100"/>
          <p14:tracePt t="874597" x="2551113" y="2935288"/>
          <p14:tracePt t="874606" x="2574925" y="2919413"/>
          <p14:tracePt t="874613" x="2590800" y="2901950"/>
          <p14:tracePt t="874623" x="2632075" y="2870200"/>
          <p14:tracePt t="874630" x="2663825" y="2838450"/>
          <p14:tracePt t="874638" x="2703513" y="2806700"/>
          <p14:tracePt t="874645" x="2743200" y="2774950"/>
          <p14:tracePt t="874655" x="2782888" y="2751138"/>
          <p14:tracePt t="874661" x="2814638" y="2719388"/>
          <p14:tracePt t="874670" x="2822575" y="2703513"/>
          <p14:tracePt t="874677" x="2846388" y="2679700"/>
          <p14:tracePt t="874685" x="2862263" y="2671763"/>
          <p14:tracePt t="874693" x="2862263" y="2663825"/>
          <p14:tracePt t="874701" x="2870200" y="2655888"/>
          <p14:tracePt t="874709" x="2878138" y="2640013"/>
          <p14:tracePt t="874717" x="2878138" y="2632075"/>
          <p14:tracePt t="874725" x="2901950" y="2600325"/>
          <p14:tracePt t="874733" x="2917825" y="2600325"/>
          <p14:tracePt t="874741" x="2925763" y="2576513"/>
          <p14:tracePt t="874749" x="2949575" y="2566988"/>
          <p14:tracePt t="874758" x="3006725" y="2527300"/>
          <p14:tracePt t="874765" x="3030538" y="2495550"/>
          <p14:tracePt t="874774" x="3054350" y="2479675"/>
          <p14:tracePt t="874781" x="3062288" y="2463800"/>
          <p14:tracePt t="874790" x="3094038" y="2439988"/>
          <p14:tracePt t="874797" x="3109913" y="2432050"/>
          <p14:tracePt t="874806" x="3117850" y="2424113"/>
          <p14:tracePt t="874813" x="3117850" y="2408238"/>
          <p14:tracePt t="874823" x="3125788" y="2392363"/>
          <p14:tracePt t="874870" x="3133725" y="2384425"/>
          <p14:tracePt t="874877" x="3141663" y="2384425"/>
          <p14:tracePt t="874885" x="3149600" y="2384425"/>
          <p14:tracePt t="874893" x="3173413" y="2384425"/>
          <p14:tracePt t="874901" x="3189288" y="2384425"/>
          <p14:tracePt t="874909" x="3213100" y="2384425"/>
          <p14:tracePt t="874917" x="3221038" y="2384425"/>
          <p14:tracePt t="874933" x="3244850" y="2384425"/>
          <p14:tracePt t="875006" x="3236913" y="2392363"/>
          <p14:tracePt t="875013" x="3221038" y="2408238"/>
          <p14:tracePt t="875023" x="3197225" y="2439988"/>
          <p14:tracePt t="875029" x="3181350" y="2455863"/>
          <p14:tracePt t="875046" x="3173413" y="2479675"/>
          <p14:tracePt t="875062" x="3173413" y="2487613"/>
          <p14:tracePt t="875070" x="3173413" y="2495550"/>
          <p14:tracePt t="875086" x="3173413" y="2511425"/>
          <p14:tracePt t="875093" x="3173413" y="2519363"/>
          <p14:tracePt t="875101" x="3165475" y="2527300"/>
          <p14:tracePt t="875110" x="3157538" y="2535238"/>
          <p14:tracePt t="875117" x="3149600" y="2543175"/>
          <p14:tracePt t="875126" x="3117850" y="2559050"/>
          <p14:tracePt t="875133" x="3109913" y="2566988"/>
          <p14:tracePt t="875142" x="3070225" y="2600325"/>
          <p14:tracePt t="875149" x="3030538" y="2624138"/>
          <p14:tracePt t="875158" x="2998788" y="2671763"/>
          <p14:tracePt t="875177" x="2949575" y="2735263"/>
          <p14:tracePt t="875181" x="2925763" y="2751138"/>
          <p14:tracePt t="875189" x="2925763" y="2767013"/>
          <p14:tracePt t="875197" x="2925763" y="2774950"/>
          <p14:tracePt t="875229" x="2925763" y="2782888"/>
          <p14:tracePt t="875245" x="2917825" y="2798763"/>
          <p14:tracePt t="875254" x="2901950" y="2806700"/>
          <p14:tracePt t="875261" x="2901950" y="2814638"/>
          <p14:tracePt t="875270" x="2886075" y="2822575"/>
          <p14:tracePt t="875277" x="2878138" y="2822575"/>
          <p14:tracePt t="875285" x="2878138" y="2830513"/>
          <p14:tracePt t="875293" x="2854325" y="2838450"/>
          <p14:tracePt t="875301" x="2838450" y="2846388"/>
          <p14:tracePt t="875309" x="2822575" y="2870200"/>
          <p14:tracePt t="875317" x="2814638" y="2870200"/>
          <p14:tracePt t="875325" x="2774950" y="2894013"/>
          <p14:tracePt t="875333" x="2751138" y="2919413"/>
          <p14:tracePt t="875341" x="2719388" y="2943225"/>
          <p14:tracePt t="875349" x="2663825" y="2967038"/>
          <p14:tracePt t="875357" x="2624138" y="3006725"/>
          <p14:tracePt t="875365" x="2566988" y="3054350"/>
          <p14:tracePt t="875374" x="2495550" y="3101975"/>
          <p14:tracePt t="875381" x="2447925" y="3117850"/>
          <p14:tracePt t="875390" x="2400300" y="3149600"/>
          <p14:tracePt t="875397" x="2352675" y="3197225"/>
          <p14:tracePt t="875405" x="2312988" y="3236913"/>
          <p14:tracePt t="875413" x="2297113" y="3262313"/>
          <p14:tracePt t="875422" x="2289175" y="3270250"/>
          <p14:tracePt t="875429" x="2273300" y="3278188"/>
          <p14:tracePt t="875438" x="2273300" y="3286125"/>
          <p14:tracePt t="875455" x="2255838" y="3294063"/>
          <p14:tracePt t="875461" x="2255838" y="3309938"/>
          <p14:tracePt t="875470" x="2247900" y="3317875"/>
          <p14:tracePt t="875485" x="2232025" y="3333750"/>
          <p14:tracePt t="875501" x="2232025" y="3341688"/>
          <p14:tracePt t="875525" x="2224088" y="3349625"/>
          <p14:tracePt t="875541" x="2224088" y="3365500"/>
          <p14:tracePt t="875549" x="2216150" y="3365500"/>
          <p14:tracePt t="875557" x="2208213" y="3389313"/>
          <p14:tracePt t="875565" x="2200275" y="3405188"/>
          <p14:tracePt t="875574" x="2184400" y="3436938"/>
          <p14:tracePt t="875605" x="2184400" y="3444875"/>
          <p14:tracePt t="875670" x="2184400" y="3460750"/>
          <p14:tracePt t="875685" x="2184400" y="3468688"/>
          <p14:tracePt t="875702" x="2184400" y="3476625"/>
          <p14:tracePt t="875725" x="2184400" y="3484563"/>
          <p14:tracePt t="875742" x="2184400" y="3500438"/>
          <p14:tracePt t="875773" x="2184400" y="3508375"/>
          <p14:tracePt t="875805" x="2200275" y="3524250"/>
          <p14:tracePt t="875813" x="2208213" y="3532188"/>
          <p14:tracePt t="875823" x="2224088" y="3540125"/>
          <p14:tracePt t="875829" x="2255838" y="3563938"/>
          <p14:tracePt t="875840" x="2265363" y="3579813"/>
          <p14:tracePt t="875845" x="2281238" y="3579813"/>
          <p14:tracePt t="875861" x="2297113" y="3595688"/>
          <p14:tracePt t="875917" x="2297113" y="3587750"/>
          <p14:tracePt t="875925" x="2297113" y="3579813"/>
          <p14:tracePt t="875934" x="2297113" y="3571875"/>
          <p14:tracePt t="875950" x="2297113" y="3548063"/>
          <p14:tracePt t="875958" x="2281238" y="3548063"/>
          <p14:tracePt t="875965" x="2273300" y="3532188"/>
          <p14:tracePt t="875974" x="2265363" y="3532188"/>
          <p14:tracePt t="875981" x="2247900" y="3524250"/>
          <p14:tracePt t="875990" x="2247900" y="3516313"/>
          <p14:tracePt t="875997" x="2224088" y="3516313"/>
          <p14:tracePt t="876007" x="2216150" y="3516313"/>
          <p14:tracePt t="876013" x="2208213" y="3508375"/>
          <p14:tracePt t="876023" x="2184400" y="3508375"/>
          <p14:tracePt t="876029" x="2152650" y="3492500"/>
          <p14:tracePt t="876040" x="2128838" y="3484563"/>
          <p14:tracePt t="876045" x="2105025" y="3484563"/>
          <p14:tracePt t="876056" x="2081213" y="3484563"/>
          <p14:tracePt t="876061" x="2057400" y="3484563"/>
          <p14:tracePt t="876070" x="2041525" y="3476625"/>
          <p14:tracePt t="876077" x="2025650" y="3468688"/>
          <p14:tracePt t="876085" x="2001838" y="3468688"/>
          <p14:tracePt t="876093" x="1962150" y="3468688"/>
          <p14:tracePt t="876101" x="1946275" y="3468688"/>
          <p14:tracePt t="876117" x="1938338" y="3460750"/>
          <p14:tracePt t="876213" x="1912938" y="3468688"/>
          <p14:tracePt t="876223" x="1897063" y="3468688"/>
          <p14:tracePt t="876229" x="1889125" y="3476625"/>
          <p14:tracePt t="876239" x="1857375" y="3492500"/>
          <p14:tracePt t="876245" x="1825625" y="3500438"/>
          <p14:tracePt t="876261" x="1817688" y="3500438"/>
          <p14:tracePt t="876277" x="1817688" y="3508375"/>
          <p14:tracePt t="876294" x="1817688" y="3516313"/>
          <p14:tracePt t="876301" x="1841500" y="3540125"/>
          <p14:tracePt t="876310" x="1865313" y="3563938"/>
          <p14:tracePt t="876321" x="1897063" y="3579813"/>
          <p14:tracePt t="876325" x="1905000" y="3587750"/>
          <p14:tracePt t="876333" x="1922463" y="3595688"/>
          <p14:tracePt t="876341" x="1938338" y="3621088"/>
          <p14:tracePt t="876350" x="1946275" y="3636963"/>
          <p14:tracePt t="876357" x="1946275" y="3644900"/>
          <p14:tracePt t="876365" x="1978025" y="3660775"/>
          <p14:tracePt t="876374" x="1978025" y="3668713"/>
          <p14:tracePt t="876389" x="1978025" y="3676650"/>
          <p14:tracePt t="876405" x="1978025" y="3684588"/>
          <p14:tracePt t="876445" x="1978025" y="3692525"/>
          <p14:tracePt t="876454" x="2009775" y="3692525"/>
          <p14:tracePt t="876461" x="2041525" y="3708400"/>
          <p14:tracePt t="876469" x="2097088" y="3708400"/>
          <p14:tracePt t="876477" x="2152650" y="3724275"/>
          <p14:tracePt t="876485" x="2216150" y="3740150"/>
          <p14:tracePt t="876493" x="2265363" y="3740150"/>
          <p14:tracePt t="876501" x="2305050" y="3740150"/>
          <p14:tracePt t="876509" x="2336800" y="3740150"/>
          <p14:tracePt t="876517" x="2344738" y="3748088"/>
          <p14:tracePt t="876525" x="2352675" y="3748088"/>
          <p14:tracePt t="876605" x="2368550" y="3740150"/>
          <p14:tracePt t="876613" x="2368550" y="3724275"/>
          <p14:tracePt t="876622" x="2368550" y="3716338"/>
          <p14:tracePt t="876629" x="2368550" y="3692525"/>
          <p14:tracePt t="876640" x="2368550" y="3668713"/>
          <p14:tracePt t="876645" x="2368550" y="3660775"/>
          <p14:tracePt t="876655" x="2368550" y="3644900"/>
          <p14:tracePt t="876661" x="2368550" y="3636963"/>
          <p14:tracePt t="876670" x="2368550" y="3629025"/>
          <p14:tracePt t="876677" x="2368550" y="3621088"/>
          <p14:tracePt t="876685" x="2368550" y="3613150"/>
          <p14:tracePt t="876693" x="2368550" y="3605213"/>
          <p14:tracePt t="876709" x="2360613" y="3595688"/>
          <p14:tracePt t="876717" x="2360613" y="3571875"/>
          <p14:tracePt t="876725" x="2352675" y="3571875"/>
          <p14:tracePt t="876733" x="2336800" y="3563938"/>
          <p14:tracePt t="876742" x="2336800" y="3524250"/>
          <p14:tracePt t="876749" x="2336800" y="3500438"/>
          <p14:tracePt t="876765" x="2336800" y="3492500"/>
          <p14:tracePt t="876829" x="2320925" y="3484563"/>
          <p14:tracePt t="876838" x="2312988" y="3484563"/>
          <p14:tracePt t="876845" x="2297113" y="3484563"/>
          <p14:tracePt t="876855" x="2265363" y="3484563"/>
          <p14:tracePt t="876861" x="2232025" y="3484563"/>
          <p14:tracePt t="876870" x="2192338" y="3484563"/>
          <p14:tracePt t="876877" x="2168525" y="3484563"/>
          <p14:tracePt t="876885" x="2160588" y="3484563"/>
          <p14:tracePt t="876894" x="2144713" y="3484563"/>
          <p14:tracePt t="876901" x="2128838" y="3484563"/>
          <p14:tracePt t="876909" x="2112963" y="3484563"/>
          <p14:tracePt t="876917" x="2097088" y="3492500"/>
          <p14:tracePt t="876941" x="2089150" y="3508375"/>
          <p14:tracePt t="877022" x="2105025" y="3508375"/>
          <p14:tracePt t="877413" x="2105025" y="3516313"/>
          <p14:tracePt t="877494" x="2105025" y="3524250"/>
          <p14:tracePt t="877534" x="2097088" y="3532188"/>
          <p14:tracePt t="877574" x="2089150" y="3532188"/>
          <p14:tracePt t="877613" x="2081213" y="3532188"/>
          <p14:tracePt t="877717" x="2073275" y="3532188"/>
          <p14:tracePt t="877733" x="2057400" y="3532188"/>
          <p14:tracePt t="877742" x="2033588" y="3532188"/>
          <p14:tracePt t="877758" x="2025650" y="3532188"/>
          <p14:tracePt t="877765" x="2017713" y="3532188"/>
          <p14:tracePt t="878405" x="2025650" y="3532188"/>
          <p14:tracePt t="878413" x="2049463" y="3532188"/>
          <p14:tracePt t="878438" x="2049463" y="3540125"/>
          <p14:tracePt t="878445" x="2057400" y="3540125"/>
          <p14:tracePt t="878454" x="2073275" y="3540125"/>
          <p14:tracePt t="878461" x="2097088" y="3540125"/>
          <p14:tracePt t="878469" x="2136775" y="3540125"/>
          <p14:tracePt t="878477" x="2200275" y="3540125"/>
          <p14:tracePt t="878485" x="2265363" y="3532188"/>
          <p14:tracePt t="878493" x="2352675" y="3516313"/>
          <p14:tracePt t="878501" x="2463800" y="3476625"/>
          <p14:tracePt t="878509" x="2559050" y="3476625"/>
          <p14:tracePt t="878517" x="2671763" y="3476625"/>
          <p14:tracePt t="878525" x="2767013" y="3476625"/>
          <p14:tracePt t="878533" x="2862263" y="3476625"/>
          <p14:tracePt t="878542" x="2917825" y="3460750"/>
          <p14:tracePt t="878549" x="2949575" y="3460750"/>
          <p14:tracePt t="878558" x="2990850" y="3452813"/>
          <p14:tracePt t="878565" x="3022600" y="3444875"/>
          <p14:tracePt t="878573" x="3070225" y="3429000"/>
          <p14:tracePt t="878581" x="3133725" y="3429000"/>
          <p14:tracePt t="878590" x="3173413" y="3421063"/>
          <p14:tracePt t="878597" x="3221038" y="3421063"/>
          <p14:tracePt t="878606" x="3284538" y="3397250"/>
          <p14:tracePt t="878613" x="3349625" y="3397250"/>
          <p14:tracePt t="878622" x="3436938" y="3381375"/>
          <p14:tracePt t="878629" x="3540125" y="3365500"/>
          <p14:tracePt t="878639" x="3676650" y="3349625"/>
          <p14:tracePt t="878645" x="3859213" y="3325813"/>
          <p14:tracePt t="878654" x="4051300" y="3302000"/>
          <p14:tracePt t="878661" x="4289425" y="3221038"/>
          <p14:tracePt t="878669" x="4433888" y="3197225"/>
          <p14:tracePt t="878677" x="4560888" y="3157538"/>
          <p14:tracePt t="878685" x="4664075" y="3141663"/>
          <p14:tracePt t="878693" x="4729163" y="3109913"/>
          <p14:tracePt t="878701" x="4808538" y="3086100"/>
          <p14:tracePt t="878709" x="4832350" y="3086100"/>
          <p14:tracePt t="878717" x="4864100" y="3078163"/>
          <p14:tracePt t="878725" x="4927600" y="3046413"/>
          <p14:tracePt t="878733" x="4975225" y="3030538"/>
          <p14:tracePt t="878741" x="5038725" y="3014663"/>
          <p14:tracePt t="878749" x="5151438" y="2974975"/>
          <p14:tracePt t="878758" x="5326063" y="2927350"/>
          <p14:tracePt t="878765" x="5438775" y="2886075"/>
          <p14:tracePt t="878774" x="5676900" y="2806700"/>
          <p14:tracePt t="878781" x="5964238" y="2727325"/>
          <p14:tracePt t="878790" x="6196013" y="2671763"/>
          <p14:tracePt t="878797" x="6386513" y="2624138"/>
          <p14:tracePt t="878806" x="6562725" y="2576513"/>
          <p14:tracePt t="878813" x="6665913" y="2559050"/>
          <p14:tracePt t="878823" x="6753225" y="2543175"/>
          <p14:tracePt t="878829" x="6818313" y="2543175"/>
          <p14:tracePt t="878839" x="6881813" y="2527300"/>
          <p14:tracePt t="878845" x="6953250" y="2511425"/>
          <p14:tracePt t="878854" x="7016750" y="2495550"/>
          <p14:tracePt t="878861" x="7104063" y="2455863"/>
          <p14:tracePt t="878869" x="7200900" y="2432050"/>
          <p14:tracePt t="878877" x="7319963" y="2424113"/>
          <p14:tracePt t="878885" x="7431088" y="2384425"/>
          <p14:tracePt t="878893" x="7535863" y="2368550"/>
          <p14:tracePt t="878901" x="7670800" y="2352675"/>
          <p14:tracePt t="878909" x="7805738" y="2352675"/>
          <p14:tracePt t="878917" x="7886700" y="2352675"/>
          <p14:tracePt t="878925" x="7989888" y="2352675"/>
          <p14:tracePt t="878933" x="8053388" y="2352675"/>
          <p14:tracePt t="878941" x="8140700" y="2328863"/>
          <p14:tracePt t="878949" x="8213725" y="2312988"/>
          <p14:tracePt t="878958" x="8253413" y="2297113"/>
          <p14:tracePt t="878965" x="8277225" y="2297113"/>
          <p14:tracePt t="878974" x="8301038" y="2297113"/>
          <p14:tracePt t="878981" x="8332788" y="2297113"/>
          <p14:tracePt t="878990" x="8364538" y="2289175"/>
          <p14:tracePt t="878997" x="8396288" y="2273300"/>
          <p14:tracePt t="879006" x="8412163" y="2265363"/>
          <p14:tracePt t="879013" x="8435975" y="2265363"/>
          <p14:tracePt t="879022" x="8459788" y="2265363"/>
          <p14:tracePt t="879029" x="8475663" y="2265363"/>
          <p14:tracePt t="879039" x="8491538" y="2265363"/>
          <p14:tracePt t="879045" x="8499475" y="2265363"/>
          <p14:tracePt t="879101" x="8507413" y="2265363"/>
          <p14:tracePt t="879109" x="8523288" y="2265363"/>
          <p14:tracePt t="879117" x="8531225" y="2265363"/>
          <p14:tracePt t="879125" x="8548688" y="2265363"/>
          <p14:tracePt t="879133" x="8564563" y="2265363"/>
          <p14:tracePt t="879141" x="8588375" y="2265363"/>
          <p14:tracePt t="879149" x="8612188" y="2265363"/>
          <p14:tracePt t="879157" x="8636000" y="2265363"/>
          <p14:tracePt t="879175" x="8683625" y="2265363"/>
          <p14:tracePt t="879181" x="8691563" y="2273300"/>
          <p14:tracePt t="879277" x="8707438" y="2273300"/>
          <p14:tracePt t="879294" x="8715375" y="2273300"/>
          <p14:tracePt t="879317" x="8723313" y="2273300"/>
          <p14:tracePt t="879453" x="8739188" y="2273300"/>
          <p14:tracePt t="879477" x="8747125" y="2273300"/>
          <p14:tracePt t="879493" x="8755063" y="2273300"/>
          <p14:tracePt t="879501" x="8763000" y="2273300"/>
          <p14:tracePt t="879517" x="8778875" y="2273300"/>
          <p14:tracePt t="879541" x="8786813" y="2273300"/>
          <p14:tracePt t="879558" x="8794750" y="2273300"/>
          <p14:tracePt t="879574" x="8802688" y="2273300"/>
          <p14:tracePt t="879581" x="8826500" y="2273300"/>
          <p14:tracePt t="879590" x="8842375" y="2273300"/>
          <p14:tracePt t="879597" x="8866188" y="2273300"/>
          <p14:tracePt t="879606" x="8891588" y="2273300"/>
          <p14:tracePt t="879613" x="8899525" y="2273300"/>
          <p14:tracePt t="879622" x="8907463" y="2273300"/>
          <p14:tracePt t="879629" x="8923338" y="2273300"/>
          <p14:tracePt t="879639" x="8931275" y="2273300"/>
          <p14:tracePt t="879645" x="8955088" y="2273300"/>
          <p14:tracePt t="879661" x="8963025" y="2273300"/>
          <p14:tracePt t="879669" x="8978900" y="2273300"/>
          <p14:tracePt t="879685" x="8986838" y="2273300"/>
          <p14:tracePt t="879701" x="8994775" y="2273300"/>
          <p14:tracePt t="879717" x="9002713" y="2273300"/>
          <p14:tracePt t="879725" x="9026525" y="2273300"/>
          <p14:tracePt t="879733" x="9042400" y="2273300"/>
          <p14:tracePt t="879741" x="9066213" y="2273300"/>
          <p14:tracePt t="879749" x="9082088" y="2273300"/>
          <p14:tracePt t="879757" x="9097963" y="2273300"/>
          <p14:tracePt t="879765" x="9121775" y="2273300"/>
          <p14:tracePt t="879773" x="9137650" y="2265363"/>
          <p14:tracePt t="879781" x="9145588" y="2265363"/>
          <p14:tracePt t="879790" x="9161463" y="2257425"/>
          <p14:tracePt t="879822" x="9169400" y="2257425"/>
          <p14:tracePt t="879829" x="9193213" y="2257425"/>
          <p14:tracePt t="879840" x="9217025" y="2257425"/>
          <p14:tracePt t="879845" x="9234488" y="2257425"/>
          <p14:tracePt t="879854" x="9258300" y="2257425"/>
          <p14:tracePt t="879861" x="9274175" y="2257425"/>
          <p14:tracePt t="879869" x="9305925" y="2257425"/>
          <p14:tracePt t="879877" x="9329738" y="2257425"/>
          <p14:tracePt t="879885" x="9353550" y="2257425"/>
          <p14:tracePt t="879893" x="9377363" y="2257425"/>
          <p14:tracePt t="879901" x="9385300" y="2257425"/>
          <p14:tracePt t="879909" x="9393238" y="2257425"/>
          <p14:tracePt t="879973" x="9409113" y="2257425"/>
          <p14:tracePt t="879989" x="9417050" y="2257425"/>
          <p14:tracePt t="879997" x="9424988" y="2257425"/>
          <p14:tracePt t="880005" x="9432925" y="2257425"/>
          <p14:tracePt t="880013" x="9448800" y="2265363"/>
          <p14:tracePt t="880023" x="9456738" y="2265363"/>
          <p14:tracePt t="880039" x="9464675" y="2265363"/>
          <p14:tracePt t="880077" x="9480550" y="2265363"/>
          <p14:tracePt t="880093" x="9488488" y="2265363"/>
          <p14:tracePt t="880101" x="9496425" y="2265363"/>
          <p14:tracePt t="880133" x="9512300" y="2257425"/>
          <p14:tracePt t="880141" x="9520238" y="2257425"/>
          <p14:tracePt t="880158" x="9528175" y="2249488"/>
          <p14:tracePt t="880174" x="9536113" y="2249488"/>
          <p14:tracePt t="880181" x="9551988" y="2241550"/>
          <p14:tracePt t="880196" x="9567863" y="2224088"/>
          <p14:tracePt t="880205" x="9567863" y="2216150"/>
          <p14:tracePt t="880222" x="9567863" y="2208213"/>
          <p14:tracePt t="880238" x="9567863" y="2200275"/>
          <p14:tracePt t="880244" x="9567863" y="2176463"/>
          <p14:tracePt t="880253" x="9567863" y="2168525"/>
          <p14:tracePt t="880260" x="9567863" y="2152650"/>
          <p14:tracePt t="880268" x="9551988" y="2128838"/>
          <p14:tracePt t="880276" x="9536113" y="2081213"/>
          <p14:tracePt t="880284" x="9536113" y="2057400"/>
          <p14:tracePt t="880293" x="9512300" y="2033588"/>
          <p14:tracePt t="880300" x="9512300" y="2009775"/>
          <p14:tracePt t="880308" x="9496425" y="1985963"/>
          <p14:tracePt t="880316" x="9472613" y="1970088"/>
          <p14:tracePt t="880324" x="9464675" y="1962150"/>
          <p14:tracePt t="880332" x="9440863" y="1938338"/>
          <p14:tracePt t="880348" x="9432925" y="1922463"/>
          <p14:tracePt t="880357" x="9424988" y="1906588"/>
          <p14:tracePt t="880364" x="9417050" y="1906588"/>
          <p14:tracePt t="880373" x="9417050" y="1898650"/>
          <p14:tracePt t="880380" x="9417050" y="1881188"/>
          <p14:tracePt t="880389" x="9417050" y="1873250"/>
          <p14:tracePt t="880406" x="9417050" y="1857375"/>
          <p14:tracePt t="880412" x="9417050" y="1849438"/>
          <p14:tracePt t="880422" x="9385300" y="1833563"/>
          <p14:tracePt t="880428" x="9361488" y="1817688"/>
          <p14:tracePt t="880438" x="9345613" y="1817688"/>
          <p14:tracePt t="880444" x="9313863" y="1809750"/>
          <p14:tracePt t="880453" x="9290050" y="1793875"/>
          <p14:tracePt t="880460" x="9274175" y="1793875"/>
          <p14:tracePt t="880468" x="9258300" y="1793875"/>
          <p14:tracePt t="880476" x="9242425" y="1793875"/>
          <p14:tracePt t="880484" x="9224963" y="1785938"/>
          <p14:tracePt t="880557" x="9209088" y="1785938"/>
          <p14:tracePt t="880574" x="9193213" y="1785938"/>
          <p14:tracePt t="880581" x="9185275" y="1785938"/>
          <p14:tracePt t="880589" x="9177338" y="1770063"/>
          <p14:tracePt t="880597" x="9161463" y="1770063"/>
          <p14:tracePt t="880606" x="9153525" y="1770063"/>
          <p14:tracePt t="880622" x="9145588" y="1770063"/>
          <p14:tracePt t="880629" x="9129713" y="1770063"/>
          <p14:tracePt t="880639" x="9090025" y="1770063"/>
          <p14:tracePt t="880645" x="9066213" y="1770063"/>
          <p14:tracePt t="880654" x="9026525" y="1770063"/>
          <p14:tracePt t="880661" x="8978900" y="1770063"/>
          <p14:tracePt t="880669" x="8899525" y="1754188"/>
          <p14:tracePt t="880677" x="8858250" y="1754188"/>
          <p14:tracePt t="880685" x="8826500" y="1746250"/>
          <p14:tracePt t="880693" x="8786813" y="1746250"/>
          <p14:tracePt t="880701" x="8763000" y="1730375"/>
          <p14:tracePt t="880709" x="8739188" y="1730375"/>
          <p14:tracePt t="880717" x="8715375" y="1730375"/>
          <p14:tracePt t="880725" x="8699500" y="1730375"/>
          <p14:tracePt t="880733" x="8691563" y="1730375"/>
          <p14:tracePt t="880741" x="8667750" y="1714500"/>
          <p14:tracePt t="880749" x="8643938" y="1714500"/>
          <p14:tracePt t="880758" x="8620125" y="1714500"/>
          <p14:tracePt t="880765" x="8596313" y="1714500"/>
          <p14:tracePt t="880773" x="8572500" y="1714500"/>
          <p14:tracePt t="880781" x="8540750" y="1714500"/>
          <p14:tracePt t="880790" x="8523288" y="1714500"/>
          <p14:tracePt t="880797" x="8499475" y="1714500"/>
          <p14:tracePt t="880807" x="8483600" y="1706563"/>
          <p14:tracePt t="880823" x="8467725" y="1706563"/>
          <p14:tracePt t="880829" x="8459788" y="1706563"/>
          <p14:tracePt t="880838" x="8435975" y="1706563"/>
          <p14:tracePt t="880845" x="8412163" y="1706563"/>
          <p14:tracePt t="880854" x="8380413" y="1706563"/>
          <p14:tracePt t="880861" x="8356600" y="1706563"/>
          <p14:tracePt t="880869" x="8324850" y="1690688"/>
          <p14:tracePt t="880877" x="8277225" y="1690688"/>
          <p14:tracePt t="880885" x="8261350" y="1682750"/>
          <p14:tracePt t="880893" x="8237538" y="1682750"/>
          <p14:tracePt t="880901" x="8229600" y="1666875"/>
          <p14:tracePt t="880989" x="8213725" y="1666875"/>
          <p14:tracePt t="880997" x="8205788" y="1666875"/>
          <p14:tracePt t="881013" x="8197850" y="1666875"/>
          <p14:tracePt t="881229" x="8189913" y="1666875"/>
          <p14:tracePt t="881238" x="8164513" y="1666875"/>
          <p14:tracePt t="881245" x="8148638" y="1666875"/>
          <p14:tracePt t="881254" x="8140700" y="1658938"/>
          <p14:tracePt t="881261" x="8116888" y="1658938"/>
          <p14:tracePt t="881269" x="8093075" y="1658938"/>
          <p14:tracePt t="881277" x="8085138" y="1658938"/>
          <p14:tracePt t="881285" x="8077200" y="1651000"/>
          <p14:tracePt t="881460" x="8085138" y="1651000"/>
          <p14:tracePt t="881484" x="8116888" y="1635125"/>
          <p14:tracePt t="881492" x="8124825" y="1635125"/>
          <p14:tracePt t="881508" x="8132763" y="1635125"/>
          <p14:tracePt t="881516" x="8140700" y="1635125"/>
          <p14:tracePt t="881532" x="8156575" y="1635125"/>
          <p14:tracePt t="881540" x="8172450" y="1627188"/>
          <p14:tracePt t="881564" x="8197850" y="1627188"/>
          <p14:tracePt t="881573" x="8237538" y="1627188"/>
          <p14:tracePt t="881580" x="8261350" y="1627188"/>
          <p14:tracePt t="881588" x="8308975" y="1627188"/>
          <p14:tracePt t="881596" x="8364538" y="1627188"/>
          <p14:tracePt t="881605" x="8404225" y="1627188"/>
          <p14:tracePt t="881612" x="8428038" y="1627188"/>
          <p14:tracePt t="881621" x="8443913" y="1627188"/>
          <p14:tracePt t="881628" x="8451850" y="1627188"/>
          <p14:tracePt t="881637" x="8475663" y="1611313"/>
          <p14:tracePt t="881644" x="8483600" y="1611313"/>
          <p14:tracePt t="881652" x="8499475" y="1611313"/>
          <p14:tracePt t="881660" x="8507413" y="1603375"/>
          <p14:tracePt t="881668" x="8515350" y="1603375"/>
          <p14:tracePt t="881684" x="8531225" y="1603375"/>
          <p14:tracePt t="881692" x="8548688" y="1595438"/>
          <p14:tracePt t="881700" x="8564563" y="1587500"/>
          <p14:tracePt t="881708" x="8588375" y="1587500"/>
          <p14:tracePt t="881716" x="8620125" y="1579563"/>
          <p14:tracePt t="881725" x="8651875" y="1579563"/>
          <p14:tracePt t="881732" x="8707438" y="1563688"/>
          <p14:tracePt t="881740" x="8731250" y="1563688"/>
          <p14:tracePt t="881748" x="8770938" y="1563688"/>
          <p14:tracePt t="881757" x="8794750" y="1547813"/>
          <p14:tracePt t="881764" x="8818563" y="1547813"/>
          <p14:tracePt t="881773" x="8842375" y="1547813"/>
          <p14:tracePt t="881780" x="8866188" y="1530350"/>
          <p14:tracePt t="881788" x="8891588" y="1530350"/>
          <p14:tracePt t="881796" x="8931275" y="1530350"/>
          <p14:tracePt t="881805" x="8955088" y="1530350"/>
          <p14:tracePt t="881812" x="8994775" y="1522413"/>
          <p14:tracePt t="881822" x="9034463" y="1522413"/>
          <p14:tracePt t="881828" x="9066213" y="1506538"/>
          <p14:tracePt t="881837" x="9113838" y="1506538"/>
          <p14:tracePt t="881844" x="9137650" y="1506538"/>
          <p14:tracePt t="881852" x="9153525" y="1506538"/>
          <p14:tracePt t="881860" x="9169400" y="1506538"/>
          <p14:tracePt t="881868" x="9193213" y="1490663"/>
          <p14:tracePt t="881876" x="9217025" y="1490663"/>
          <p14:tracePt t="881884" x="9242425" y="1482725"/>
          <p14:tracePt t="881892" x="9266238" y="1482725"/>
          <p14:tracePt t="881900" x="9305925" y="1482725"/>
          <p14:tracePt t="881908" x="9361488" y="1482725"/>
          <p14:tracePt t="881916" x="9417050" y="1482725"/>
          <p14:tracePt t="881924" x="9488488" y="1482725"/>
          <p14:tracePt t="881932" x="9559925" y="1482725"/>
          <p14:tracePt t="881940" x="9632950" y="1458913"/>
          <p14:tracePt t="881948" x="9672638" y="1458913"/>
          <p14:tracePt t="881956" x="9712325" y="1450975"/>
          <p14:tracePt t="881964" x="9728200" y="1450975"/>
          <p14:tracePt t="881980" x="9744075" y="1443038"/>
          <p14:tracePt t="882005" x="9744075" y="1435100"/>
          <p14:tracePt t="882012" x="9736138" y="1435100"/>
          <p14:tracePt t="882365" x="9752013" y="1435100"/>
          <p14:tracePt t="882573" x="9759950" y="1435100"/>
          <p14:tracePt t="882591" x="9767888" y="1435100"/>
          <p14:tracePt t="882701" x="9775825" y="1435100"/>
          <p14:tracePt t="882717" x="9791700" y="1435100"/>
          <p14:tracePt t="882725" x="9799638" y="1435100"/>
          <p14:tracePt t="882741" x="9815513" y="1435100"/>
          <p14:tracePt t="884628" x="9815513" y="1443038"/>
          <p14:tracePt t="884637" x="9815513" y="1466850"/>
          <p14:tracePt t="884644" x="9815513" y="1474788"/>
          <p14:tracePt t="884653" x="9831388" y="1506538"/>
          <p14:tracePt t="884660" x="9831388" y="1514475"/>
          <p14:tracePt t="884668" x="9855200" y="1555750"/>
          <p14:tracePt t="884676" x="9871075" y="1587500"/>
          <p14:tracePt t="884684" x="9902825" y="1619250"/>
          <p14:tracePt t="884692" x="9918700" y="1651000"/>
          <p14:tracePt t="884700" x="9952038" y="1698625"/>
          <p14:tracePt t="884708" x="9975850" y="1714500"/>
          <p14:tracePt t="884716" x="9999663" y="1746250"/>
          <p14:tracePt t="884725" x="10031413" y="1785938"/>
          <p14:tracePt t="884732" x="10047288" y="1801813"/>
          <p14:tracePt t="884740" x="10063163" y="1817688"/>
          <p14:tracePt t="884748" x="10086975" y="1833563"/>
          <p14:tracePt t="884756" x="10102850" y="1841500"/>
          <p14:tracePt t="884764" x="10126663" y="1857375"/>
          <p14:tracePt t="884773" x="10134600" y="1865313"/>
          <p14:tracePt t="884780" x="10142538" y="1865313"/>
          <p14:tracePt t="884789" x="10150475" y="1873250"/>
          <p14:tracePt t="884796" x="10158413" y="1873250"/>
          <p14:tracePt t="884861" x="10166350" y="1890713"/>
          <p14:tracePt t="884893" x="10182225" y="1906588"/>
          <p14:tracePt t="884908" x="10190163" y="1914525"/>
          <p14:tracePt t="884916" x="10190163" y="1922463"/>
          <p14:tracePt t="884932" x="10190163" y="1930400"/>
          <p14:tracePt t="884948" x="10190163" y="1938338"/>
          <p14:tracePt t="884964" x="10198100" y="1938338"/>
          <p14:tracePt t="884980" x="10206038" y="1954213"/>
          <p14:tracePt t="884996" x="10206038" y="1962150"/>
          <p14:tracePt t="885022" x="10206038" y="1970088"/>
          <p14:tracePt t="885101" x="10221913" y="1978025"/>
          <p14:tracePt t="885125" x="10221913" y="1985963"/>
          <p14:tracePt t="885133" x="10221913" y="1993900"/>
          <p14:tracePt t="885141" x="10221913" y="2001838"/>
          <p14:tracePt t="885148" x="10221913" y="2009775"/>
          <p14:tracePt t="885173" x="10221913" y="2017713"/>
          <p14:tracePt t="885196" x="10221913" y="2025650"/>
          <p14:tracePt t="885220" x="10229850" y="2025650"/>
          <p14:tracePt t="885228" x="10229850" y="2033588"/>
          <p14:tracePt t="885244" x="10237788" y="2041525"/>
          <p14:tracePt t="885276" x="10245725" y="2049463"/>
          <p14:tracePt t="885284" x="10253663" y="2065338"/>
          <p14:tracePt t="885316" x="10261600" y="2073275"/>
          <p14:tracePt t="885325" x="10269538" y="2081213"/>
          <p14:tracePt t="885341" x="10279063" y="2081213"/>
          <p14:tracePt t="885348" x="10287000" y="2089150"/>
          <p14:tracePt t="885364" x="10302875" y="2105025"/>
          <p14:tracePt t="885500" x="10310813" y="2112963"/>
          <p14:tracePt t="885516" x="10318750" y="2112963"/>
          <p14:tracePt t="885525" x="10318750" y="2120900"/>
          <p14:tracePt t="885532" x="10318750" y="2136775"/>
          <p14:tracePt t="885541" x="10326688" y="2160588"/>
          <p14:tracePt t="885548" x="10342563" y="2168525"/>
          <p14:tracePt t="885556" x="10342563" y="2184400"/>
          <p14:tracePt t="885573" x="10342563" y="2192338"/>
          <p14:tracePt t="885580" x="10350500" y="2200275"/>
          <p14:tracePt t="885590" x="10350500" y="2216150"/>
          <p14:tracePt t="885612" x="10358438" y="2224088"/>
          <p14:tracePt t="885621" x="10358438" y="2233613"/>
          <p14:tracePt t="885628" x="10366375" y="2241550"/>
          <p14:tracePt t="885637" x="10374313" y="2249488"/>
          <p14:tracePt t="885644" x="10382250" y="2257425"/>
          <p14:tracePt t="885653" x="10406063" y="2265363"/>
          <p14:tracePt t="885660" x="10421938" y="2281238"/>
          <p14:tracePt t="885668" x="10453688" y="2297113"/>
          <p14:tracePt t="885676" x="10493375" y="2328863"/>
          <p14:tracePt t="885684" x="10525125" y="2336800"/>
          <p14:tracePt t="885692" x="10564813" y="2352675"/>
          <p14:tracePt t="885700" x="10588625" y="2368550"/>
          <p14:tracePt t="885709" x="10629900" y="2376488"/>
          <p14:tracePt t="885716" x="10661650" y="2384425"/>
          <p14:tracePt t="885725" x="10677525" y="2392363"/>
          <p14:tracePt t="885732" x="10701338" y="2392363"/>
          <p14:tracePt t="885741" x="10725150" y="2392363"/>
          <p14:tracePt t="885748" x="10748963" y="2392363"/>
          <p14:tracePt t="885756" x="10756900" y="2392363"/>
          <p14:tracePt t="885764" x="10764838" y="2408238"/>
          <p14:tracePt t="885837" x="10780713" y="2408238"/>
          <p14:tracePt t="885876" x="10788650" y="2408238"/>
          <p14:tracePt t="885925" x="10788650" y="2424113"/>
          <p14:tracePt t="885956" x="10796588" y="2424113"/>
          <p14:tracePt t="885964" x="10796588" y="2432050"/>
          <p14:tracePt t="885973" x="10812463" y="2439988"/>
          <p14:tracePt t="885980" x="10812463" y="2447925"/>
          <p14:tracePt t="885990" x="10828338" y="2463800"/>
          <p14:tracePt t="885996" x="10836275" y="2479675"/>
          <p14:tracePt t="886006" x="10852150" y="2479675"/>
          <p14:tracePt t="886023" x="10860088" y="2487613"/>
          <p14:tracePt t="886028" x="10875963" y="2495550"/>
          <p14:tracePt t="886116" x="10891838" y="2495550"/>
          <p14:tracePt t="886125" x="10899775" y="2511425"/>
          <p14:tracePt t="886132" x="10931525" y="2519363"/>
          <p14:tracePt t="886141" x="10955338" y="2527300"/>
          <p14:tracePt t="886148" x="10980738" y="2535238"/>
          <p14:tracePt t="886156" x="11004550" y="2543175"/>
          <p14:tracePt t="886164" x="11004550" y="2551113"/>
          <p14:tracePt t="886175" x="11020425" y="2559050"/>
          <p14:tracePt t="886181" x="11020425" y="2584450"/>
          <p14:tracePt t="886191" x="11028363" y="2584450"/>
          <p14:tracePt t="886196" x="11036300" y="2592388"/>
          <p14:tracePt t="886204" x="11036300" y="2608263"/>
          <p14:tracePt t="886212" x="11044238" y="2640013"/>
          <p14:tracePt t="886222" x="11052175" y="2671763"/>
          <p14:tracePt t="886228" x="11075988" y="2711450"/>
          <p14:tracePt t="886236" x="11099800" y="2735263"/>
          <p14:tracePt t="886244" x="11139488" y="2774950"/>
          <p14:tracePt t="886251" x="11155363" y="2790825"/>
          <p14:tracePt t="886260" x="11171238" y="2806700"/>
          <p14:tracePt t="886268" x="11179175" y="2814638"/>
          <p14:tracePt t="886276" x="11187113" y="2822575"/>
          <p14:tracePt t="886284" x="11195050" y="2830513"/>
          <p14:tracePt t="886292" x="11202988" y="2830513"/>
          <p14:tracePt t="886380" x="11210925" y="2838450"/>
          <p14:tracePt t="886396" x="11226800" y="2846388"/>
          <p14:tracePt t="886412" x="11242675" y="2854325"/>
          <p14:tracePt t="886436" x="11250613" y="2870200"/>
          <p14:tracePt t="886444" x="11250613" y="2878138"/>
          <p14:tracePt t="886456" x="11258550" y="2886075"/>
          <p14:tracePt t="886468" x="11258550" y="2909888"/>
          <p14:tracePt t="886477" x="11274425" y="2919413"/>
          <p14:tracePt t="886484" x="11290300" y="2935288"/>
          <p14:tracePt t="886492" x="11298238" y="2951163"/>
          <p14:tracePt t="886500" x="11314113" y="2959100"/>
          <p14:tracePt t="886508" x="11355388" y="2959100"/>
          <p14:tracePt t="886515" x="11363325" y="2974975"/>
          <p14:tracePt t="886524" x="11403013" y="2974975"/>
          <p14:tracePt t="886531" x="11418888" y="2982913"/>
          <p14:tracePt t="886540" x="11442700" y="2982913"/>
          <p14:tracePt t="886547" x="11450638" y="2982913"/>
          <p14:tracePt t="886589" x="11458575" y="2982913"/>
          <p14:tracePt t="886659" x="11474450" y="2982913"/>
          <p14:tracePt t="886667" x="11474450" y="2974975"/>
          <p14:tracePt t="886675" x="11482388" y="2974975"/>
          <p14:tracePt t="886691" x="11490325" y="2974975"/>
          <p14:tracePt t="886699" x="11506200" y="2967038"/>
          <p14:tracePt t="886715" x="11514138" y="2959100"/>
          <p14:tracePt t="886724" x="11530013" y="2959100"/>
          <p14:tracePt t="886731" x="11530013" y="2951163"/>
          <p14:tracePt t="886740" x="11553825" y="2951163"/>
          <p14:tracePt t="886747" x="11561763" y="2943225"/>
          <p14:tracePt t="886756" x="11577638" y="2943225"/>
          <p14:tracePt t="886772" x="11585575" y="2943225"/>
          <p14:tracePt t="886804" x="11593513" y="2927350"/>
          <p14:tracePt t="886811" x="11609388" y="2927350"/>
          <p14:tracePt t="886827" x="11633200" y="2901950"/>
          <p14:tracePt t="886836" x="11641138" y="2886075"/>
          <p14:tracePt t="886843" x="11657013" y="2878138"/>
          <p14:tracePt t="886851" x="11664950" y="2870200"/>
          <p14:tracePt t="886859" x="11682413" y="2870200"/>
          <p14:tracePt t="886907" x="11682413" y="2862263"/>
          <p14:tracePt t="886924" x="11682413" y="2854325"/>
          <p14:tracePt t="886931" x="11674475" y="2854325"/>
          <p14:tracePt t="886940" x="11664950" y="2854325"/>
          <p14:tracePt t="886947" x="11641138" y="2854325"/>
          <p14:tracePt t="886956" x="11617325" y="2862263"/>
          <p14:tracePt t="886963" x="11609388" y="2862263"/>
          <p14:tracePt t="886972" x="11593513" y="2862263"/>
          <p14:tracePt t="886979" x="11569700" y="2862263"/>
          <p14:tracePt t="886988" x="11545888" y="2878138"/>
          <p14:tracePt t="887004" x="11530013" y="2886075"/>
          <p14:tracePt t="887011" x="11522075" y="2886075"/>
          <p14:tracePt t="887043" x="11506200" y="2894013"/>
          <p14:tracePt t="887067" x="11482388" y="2919413"/>
          <p14:tracePt t="887075" x="11474450" y="2927350"/>
          <p14:tracePt t="887083" x="11458575" y="2927350"/>
          <p14:tracePt t="887091" x="11410950" y="2951163"/>
          <p14:tracePt t="887099" x="11387138" y="2951163"/>
          <p14:tracePt t="887107" x="11363325" y="2967038"/>
          <p14:tracePt t="887115" x="11339513" y="2967038"/>
          <p14:tracePt t="887124" x="11314113" y="2967038"/>
          <p14:tracePt t="887195" x="11298238" y="2974975"/>
          <p14:tracePt t="887227" x="11282363" y="2990850"/>
          <p14:tracePt t="887236" x="11274425" y="2990850"/>
          <p14:tracePt t="887251" x="11258550" y="2990850"/>
          <p14:tracePt t="887364" x="11266488" y="2998788"/>
          <p14:tracePt t="887374" x="11290300" y="2998788"/>
          <p14:tracePt t="887380" x="11331575" y="2998788"/>
          <p14:tracePt t="887388" x="11371263" y="2998788"/>
          <p14:tracePt t="887395" x="11434763" y="2998788"/>
          <p14:tracePt t="887406" x="11482388" y="2998788"/>
          <p14:tracePt t="887411" x="11522075" y="2998788"/>
          <p14:tracePt t="887420" x="11569700" y="2998788"/>
          <p14:tracePt t="887427" x="11585575" y="2998788"/>
          <p14:tracePt t="887436" x="11601450" y="2998788"/>
          <p14:tracePt t="887516" x="11609388" y="2998788"/>
          <p14:tracePt t="887644" x="11585575" y="2998788"/>
          <p14:tracePt t="887652" x="11577638" y="2998788"/>
          <p14:tracePt t="887660" x="11569700" y="2998788"/>
          <p14:tracePt t="887668" x="11561763" y="2998788"/>
          <p14:tracePt t="887684" x="11537950" y="2998788"/>
          <p14:tracePt t="887692" x="11522075" y="2998788"/>
          <p14:tracePt t="887700" x="11514138" y="2998788"/>
          <p14:tracePt t="887716" x="11506200" y="2998788"/>
          <p14:tracePt t="887740" x="11490325" y="2998788"/>
          <p14:tracePt t="887772" x="11482388" y="2998788"/>
          <p14:tracePt t="887780" x="11474450" y="2998788"/>
          <p14:tracePt t="887789" x="11466513" y="2998788"/>
          <p14:tracePt t="887805" x="11450638" y="2998788"/>
          <p14:tracePt t="887812" x="11442700" y="2998788"/>
          <p14:tracePt t="887828" x="11434763" y="2998788"/>
          <p14:tracePt t="887844" x="11418888" y="2998788"/>
          <p14:tracePt t="887852" x="11410950" y="2998788"/>
          <p14:tracePt t="887868" x="11403013" y="2998788"/>
          <p14:tracePt t="887892" x="11395075" y="2998788"/>
          <p14:tracePt t="887908" x="11379200" y="2998788"/>
          <p14:tracePt t="888292" x="11363325" y="2998788"/>
          <p14:tracePt t="888316" x="11347450" y="3006725"/>
          <p14:tracePt t="888324" x="11339513" y="3022600"/>
          <p14:tracePt t="888332" x="11323638" y="3030538"/>
          <p14:tracePt t="888341" x="11298238" y="3046413"/>
          <p14:tracePt t="888348" x="11250613" y="3078163"/>
          <p14:tracePt t="888356" x="11226800" y="3101975"/>
          <p14:tracePt t="888364" x="11179175" y="3141663"/>
          <p14:tracePt t="888373" x="11147425" y="3149600"/>
          <p14:tracePt t="888380" x="11123613" y="3181350"/>
          <p14:tracePt t="888389" x="11107738" y="3189288"/>
          <p14:tracePt t="888396" x="11099800" y="3205163"/>
          <p14:tracePt t="888406" x="11083925" y="3205163"/>
          <p14:tracePt t="888412" x="11083925" y="3221038"/>
          <p14:tracePt t="888421" x="11083925" y="3228975"/>
          <p14:tracePt t="888437" x="11083925" y="3236913"/>
          <p14:tracePt t="888452" x="11083925" y="3244850"/>
          <p14:tracePt t="888468" x="11083925" y="3262313"/>
          <p14:tracePt t="888484" x="11083925" y="3270250"/>
          <p14:tracePt t="888492" x="11083925" y="3278188"/>
          <p14:tracePt t="888500" x="11083925" y="3294063"/>
          <p14:tracePt t="888508" x="11083925" y="3302000"/>
          <p14:tracePt t="888516" x="11083925" y="3325813"/>
          <p14:tracePt t="888532" x="11083925" y="3349625"/>
          <p14:tracePt t="888548" x="11083925" y="3365500"/>
          <p14:tracePt t="888556" x="11083925" y="3373438"/>
          <p14:tracePt t="888589" x="11091863" y="3373438"/>
          <p14:tracePt t="888605" x="11091863" y="3381375"/>
          <p14:tracePt t="888636" x="11091863" y="3389313"/>
          <p14:tracePt t="888884" x="11099800" y="3397250"/>
          <p14:tracePt t="888892" x="11107738" y="3397250"/>
          <p14:tracePt t="888900" x="11115675" y="3397250"/>
          <p14:tracePt t="889100" x="11123613" y="3397250"/>
          <p14:tracePt t="889132" x="11123613" y="3405188"/>
          <p14:tracePt t="889189" x="11123613" y="3421063"/>
          <p14:tracePt t="889220" x="11123613" y="3436938"/>
          <p14:tracePt t="890052" x="11123613" y="3452813"/>
          <p14:tracePt t="890068" x="11115675" y="3452813"/>
          <p14:tracePt t="890083" x="11107738" y="3460750"/>
          <p14:tracePt t="891083" x="11099800" y="3460750"/>
          <p14:tracePt t="891380" x="11083925" y="3460750"/>
          <p14:tracePt t="891436" x="11075988" y="3460750"/>
          <p14:tracePt t="891916" x="11060113" y="3444875"/>
          <p14:tracePt t="891925" x="11060113" y="3436938"/>
          <p14:tracePt t="891932" x="11052175" y="3429000"/>
          <p14:tracePt t="891941" x="11052175" y="3413125"/>
          <p14:tracePt t="891947" x="11044238" y="3405188"/>
          <p14:tracePt t="891955" x="11036300" y="3397250"/>
          <p14:tracePt t="891963" x="11028363" y="3397250"/>
          <p14:tracePt t="891972" x="11028363" y="3381375"/>
          <p14:tracePt t="891979" x="11012488" y="3373438"/>
          <p14:tracePt t="891988" x="10988675" y="3365500"/>
          <p14:tracePt t="892003" x="10980738" y="3357563"/>
          <p14:tracePt t="892051" x="10971213" y="3357563"/>
          <p14:tracePt t="892099" x="10963275" y="3357563"/>
          <p14:tracePt t="892123" x="10963275" y="3341688"/>
          <p14:tracePt t="892140" x="10939463" y="3325813"/>
          <p14:tracePt t="892147" x="10931525" y="3317875"/>
          <p14:tracePt t="892158" x="10891838" y="3294063"/>
          <p14:tracePt t="892163" x="10875963" y="3262313"/>
          <p14:tracePt t="892176" x="10860088" y="3244850"/>
          <p14:tracePt t="892180" x="10852150" y="3244850"/>
          <p14:tracePt t="892188" x="10844213" y="3244850"/>
          <p14:tracePt t="892219" x="10836275" y="3244850"/>
          <p14:tracePt t="892243" x="10828338" y="3236913"/>
          <p14:tracePt t="892283" x="10828338" y="3221038"/>
          <p14:tracePt t="892291" x="10828338" y="3213100"/>
          <p14:tracePt t="892308" x="10812463" y="3205163"/>
          <p14:tracePt t="892315" x="10812463" y="3197225"/>
          <p14:tracePt t="892325" x="10796588" y="3197225"/>
          <p14:tracePt t="892331" x="10780713" y="3181350"/>
          <p14:tracePt t="892347" x="10764838" y="3173413"/>
          <p14:tracePt t="892356" x="10764838" y="3165475"/>
          <p14:tracePt t="892363" x="10756900" y="3157538"/>
          <p14:tracePt t="892373" x="10741025" y="3149600"/>
          <p14:tracePt t="892379" x="10733088" y="3141663"/>
          <p14:tracePt t="892389" x="10725150" y="3133725"/>
          <p14:tracePt t="892411" x="10717213" y="3125788"/>
          <p14:tracePt t="892475" x="10709275" y="3109913"/>
          <p14:tracePt t="892483" x="10725150" y="3078163"/>
          <p14:tracePt t="892491" x="10828338" y="3054350"/>
          <p14:tracePt t="892499" x="10971213" y="3014663"/>
          <p14:tracePt t="892508" x="11060113" y="2990850"/>
          <p14:tracePt t="892515" x="11115675" y="2974975"/>
          <p14:tracePt t="892523" x="11123613" y="2967038"/>
          <p14:tracePt t="892611" x="11123613" y="2959100"/>
          <p14:tracePt t="892619" x="11107738" y="2901950"/>
          <p14:tracePt t="892627" x="11107738" y="2886075"/>
          <p14:tracePt t="892635" x="11091863" y="2862263"/>
          <p14:tracePt t="892643" x="11075988" y="2838450"/>
          <p14:tracePt t="892651" x="11075988" y="2814638"/>
          <p14:tracePt t="892659" x="11068050" y="2782888"/>
          <p14:tracePt t="892667" x="11052175" y="2759075"/>
          <p14:tracePt t="892675" x="11052175" y="2751138"/>
          <p14:tracePt t="892683" x="11052175" y="2743200"/>
          <p14:tracePt t="892756" x="11044238" y="2719388"/>
          <p14:tracePt t="892764" x="11012488" y="2703513"/>
          <p14:tracePt t="892775" x="10996613" y="2679700"/>
          <p14:tracePt t="892779" x="10947400" y="2647950"/>
          <p14:tracePt t="892789" x="10907713" y="2647950"/>
          <p14:tracePt t="892795" x="10891838" y="2640013"/>
          <p14:tracePt t="892806" x="10868025" y="2624138"/>
          <p14:tracePt t="892811" x="10844213" y="2616200"/>
          <p14:tracePt t="892821" x="10812463" y="2600325"/>
          <p14:tracePt t="892827" x="10804525" y="2600325"/>
          <p14:tracePt t="892835" x="10780713" y="2584450"/>
          <p14:tracePt t="892851" x="10741025" y="2584450"/>
          <p14:tracePt t="892859" x="10725150" y="2576513"/>
          <p14:tracePt t="892867" x="10717213" y="2576513"/>
          <p14:tracePt t="892875" x="10693400" y="2576513"/>
          <p14:tracePt t="892883" x="10669588" y="2576513"/>
          <p14:tracePt t="892891" x="10645775" y="2576513"/>
          <p14:tracePt t="892899" x="10629900" y="2566988"/>
          <p14:tracePt t="892907" x="10620375" y="2566988"/>
          <p14:tracePt t="892915" x="10612438" y="2566988"/>
          <p14:tracePt t="892923" x="10596563" y="2551113"/>
          <p14:tracePt t="892931" x="10588625" y="2551113"/>
          <p14:tracePt t="892939" x="10580688" y="2551113"/>
          <p14:tracePt t="892946" x="10572750" y="2551113"/>
          <p14:tracePt t="892955" x="10572750" y="2543175"/>
          <p14:tracePt t="893004" x="10564813" y="2535238"/>
          <p14:tracePt t="893019" x="10564813" y="2519363"/>
          <p14:tracePt t="893027" x="10548938" y="2511425"/>
          <p14:tracePt t="893035" x="10548938" y="2503488"/>
          <p14:tracePt t="893043" x="10533063" y="2487613"/>
          <p14:tracePt t="893051" x="10525125" y="2463800"/>
          <p14:tracePt t="893059" x="10509250" y="2447925"/>
          <p14:tracePt t="893067" x="10509250" y="2424113"/>
          <p14:tracePt t="893076" x="10501313" y="2416175"/>
          <p14:tracePt t="893083" x="10501313" y="2400300"/>
          <p14:tracePt t="893099" x="10501313" y="2392363"/>
          <p14:tracePt t="893115" x="10501313" y="2384425"/>
          <p14:tracePt t="893163" x="10493375" y="2376488"/>
          <p14:tracePt t="893187" x="10493375" y="2368550"/>
          <p14:tracePt t="893203" x="10493375" y="2344738"/>
          <p14:tracePt t="893211" x="10493375" y="2328863"/>
          <p14:tracePt t="893219" x="10493375" y="2320925"/>
          <p14:tracePt t="893227" x="10493375" y="2312988"/>
          <p14:tracePt t="893235" x="10493375" y="2297113"/>
          <p14:tracePt t="893243" x="10493375" y="2289175"/>
          <p14:tracePt t="893259" x="10493375" y="2281238"/>
          <p14:tracePt t="893267" x="10493375" y="2273300"/>
          <p14:tracePt t="893275" x="10493375" y="2257425"/>
          <p14:tracePt t="893291" x="10493375" y="2233613"/>
          <p14:tracePt t="893299" x="10469563" y="2216150"/>
          <p14:tracePt t="893307" x="10461625" y="2208213"/>
          <p14:tracePt t="893315" x="10445750" y="2192338"/>
          <p14:tracePt t="893324" x="10437813" y="2184400"/>
          <p14:tracePt t="893331" x="10414000" y="2144713"/>
          <p14:tracePt t="893339" x="10390188" y="2128838"/>
          <p14:tracePt t="893347" x="10382250" y="2112963"/>
          <p14:tracePt t="893356" x="10366375" y="2112963"/>
          <p14:tracePt t="893363" x="10358438" y="2089150"/>
          <p14:tracePt t="893373" x="10358438" y="2065338"/>
          <p14:tracePt t="893379" x="10342563" y="2049463"/>
          <p14:tracePt t="893388" x="10342563" y="2041525"/>
          <p14:tracePt t="893395" x="10342563" y="2017713"/>
          <p14:tracePt t="893404" x="10342563" y="2009775"/>
          <p14:tracePt t="893411" x="10342563" y="1985963"/>
          <p14:tracePt t="893419" x="10342563" y="1970088"/>
          <p14:tracePt t="893443" x="10334625" y="1962150"/>
          <p14:tracePt t="893451" x="10326688" y="1954213"/>
          <p14:tracePt t="893459" x="10318750" y="1946275"/>
          <p14:tracePt t="893467" x="10310813" y="1938338"/>
          <p14:tracePt t="893475" x="10294938" y="1930400"/>
          <p14:tracePt t="893483" x="10287000" y="1914525"/>
          <p14:tracePt t="893491" x="10261600" y="1906588"/>
          <p14:tracePt t="893499" x="10229850" y="1873250"/>
          <p14:tracePt t="893507" x="10206038" y="1873250"/>
          <p14:tracePt t="893515" x="10182225" y="1849438"/>
          <p14:tracePt t="893524" x="10166350" y="1833563"/>
          <p14:tracePt t="893531" x="10134600" y="1817688"/>
          <p14:tracePt t="893539" x="10134600" y="1809750"/>
          <p14:tracePt t="893547" x="10118725" y="1801813"/>
          <p14:tracePt t="893572" x="10102850" y="1785938"/>
          <p14:tracePt t="893579" x="10094913" y="1778000"/>
          <p14:tracePt t="893589" x="10079038" y="1770063"/>
          <p14:tracePt t="893604" x="10055225" y="1754188"/>
          <p14:tracePt t="893611" x="10031413" y="1738313"/>
          <p14:tracePt t="893619" x="10015538" y="1738313"/>
          <p14:tracePt t="893627" x="9999663" y="1722438"/>
          <p14:tracePt t="893635" x="9991725" y="1714500"/>
          <p14:tracePt t="893643" x="9983788" y="1698625"/>
          <p14:tracePt t="893675" x="9975850" y="1690688"/>
          <p14:tracePt t="893739" x="9975850" y="1682750"/>
          <p14:tracePt t="893779" x="9975850" y="1674813"/>
          <p14:tracePt t="893803" x="9975850" y="1658938"/>
          <p14:tracePt t="893899" x="9967913" y="1651000"/>
          <p14:tracePt t="893947" x="9959975" y="1643063"/>
          <p14:tracePt t="894411" x="9967913" y="1643063"/>
          <p14:tracePt t="894899" x="9975850" y="1643063"/>
          <p14:tracePt t="894915" x="9991725" y="1643063"/>
          <p14:tracePt t="895251" x="9999663" y="1643063"/>
          <p14:tracePt t="897020" x="9991725" y="1643063"/>
          <p14:tracePt t="897947" x="9999663" y="1643063"/>
          <p14:tracePt t="898538" x="10007600" y="1643063"/>
          <p14:tracePt t="898690" x="10015538" y="1643063"/>
          <p14:tracePt t="898804" x="10031413" y="1635125"/>
          <p14:tracePt t="901890" x="10031413" y="1643063"/>
          <p14:tracePt t="901906" x="10031413" y="1651000"/>
          <p14:tracePt t="901914" x="10031413" y="1666875"/>
          <p14:tracePt t="901930" x="10031413" y="1674813"/>
          <p14:tracePt t="901946" x="10031413" y="1690688"/>
          <p14:tracePt t="902074" x="10031413" y="1698625"/>
          <p14:tracePt t="902090" x="10031413" y="1706563"/>
          <p14:tracePt t="902106" x="10031413" y="1714500"/>
          <p14:tracePt t="902114" x="10031413" y="1722438"/>
          <p14:tracePt t="902139" x="10031413" y="1738313"/>
          <p14:tracePt t="902146" x="10031413" y="1746250"/>
          <p14:tracePt t="902156" x="10031413" y="1754188"/>
          <p14:tracePt t="902162" x="10031413" y="1770063"/>
          <p14:tracePt t="902171" x="10031413" y="1778000"/>
          <p14:tracePt t="902178" x="10031413" y="1785938"/>
          <p14:tracePt t="902189" x="10031413" y="1793875"/>
          <p14:tracePt t="902202" x="10031413" y="1809750"/>
          <p14:tracePt t="902210" x="10031413" y="1817688"/>
          <p14:tracePt t="902218" x="10031413" y="1825625"/>
          <p14:tracePt t="902226" x="10031413" y="1849438"/>
          <p14:tracePt t="902234" x="10031413" y="1857375"/>
          <p14:tracePt t="902242" x="10031413" y="1873250"/>
          <p14:tracePt t="902250" x="10031413" y="1881188"/>
          <p14:tracePt t="902258" x="10015538" y="1906588"/>
          <p14:tracePt t="902266" x="10015538" y="1930400"/>
          <p14:tracePt t="902275" x="10015538" y="1954213"/>
          <p14:tracePt t="902282" x="10007600" y="1970088"/>
          <p14:tracePt t="902290" x="10007600" y="1978025"/>
          <p14:tracePt t="902298" x="10007600" y="2001838"/>
          <p14:tracePt t="902314" x="10007600" y="2009775"/>
          <p14:tracePt t="902330" x="10007600" y="2017713"/>
          <p14:tracePt t="902346" x="9999663" y="2041525"/>
          <p14:tracePt t="902403" x="9999663" y="2049463"/>
          <p14:tracePt t="902410" x="9991725" y="2057400"/>
          <p14:tracePt t="902434" x="9991725" y="2065338"/>
          <p14:tracePt t="902466" x="9983788" y="2065338"/>
          <p14:tracePt t="902506" x="9967913" y="2073275"/>
          <p14:tracePt t="902538" x="9959975" y="2089150"/>
          <p14:tracePt t="902570" x="9952038" y="2089150"/>
          <p14:tracePt t="902586" x="9944100" y="2097088"/>
          <p14:tracePt t="902602" x="9926638" y="2097088"/>
          <p14:tracePt t="902610" x="9926638" y="2105025"/>
          <p14:tracePt t="902618" x="9918700" y="2112963"/>
          <p14:tracePt t="902634" x="9902825" y="2120900"/>
          <p14:tracePt t="902650" x="9902825" y="2136775"/>
          <p14:tracePt t="902674" x="9886950" y="2152650"/>
          <p14:tracePt t="902691" x="9879013" y="2160588"/>
          <p14:tracePt t="902698" x="9879013" y="2168525"/>
          <p14:tracePt t="902706" x="9879013" y="2176463"/>
          <p14:tracePt t="902714" x="9871075" y="2184400"/>
          <p14:tracePt t="902739" x="9863138" y="2192338"/>
          <p14:tracePt t="902794" x="9863138" y="2200275"/>
          <p14:tracePt t="902818" x="9855200" y="2200275"/>
          <p14:tracePt t="902842" x="9855200" y="2208213"/>
          <p14:tracePt t="902914" x="9839325" y="2208213"/>
          <p14:tracePt t="902954" x="9831388" y="2208213"/>
          <p14:tracePt t="902978" x="9823450" y="2216150"/>
          <p14:tracePt t="902994" x="9815513" y="2216150"/>
          <p14:tracePt t="903018" x="9807575" y="2216150"/>
          <p14:tracePt t="903042" x="9791700" y="2216150"/>
          <p14:tracePt t="903058" x="9783763" y="2216150"/>
          <p14:tracePt t="903082" x="9775825" y="2216150"/>
          <p14:tracePt t="903106" x="9759950" y="2216150"/>
          <p14:tracePt t="903123" x="9752013" y="2216150"/>
          <p14:tracePt t="903130" x="9744075" y="2216150"/>
          <p14:tracePt t="903139" x="9736138" y="2216150"/>
          <p14:tracePt t="903146" x="9712325" y="2216150"/>
          <p14:tracePt t="903156" x="9696450" y="2216150"/>
          <p14:tracePt t="903162" x="9672638" y="2216150"/>
          <p14:tracePt t="903178" x="9640888" y="2216150"/>
          <p14:tracePt t="903186" x="9632950" y="2216150"/>
          <p14:tracePt t="903194" x="9609138" y="2216150"/>
          <p14:tracePt t="903201" x="9601200" y="2216150"/>
          <p14:tracePt t="903209" x="9575800" y="2216150"/>
          <p14:tracePt t="903217" x="9528175" y="2216150"/>
          <p14:tracePt t="903225" x="9520238" y="2216150"/>
          <p14:tracePt t="903233" x="9512300" y="2216150"/>
          <p14:tracePt t="903241" x="9504363" y="2216150"/>
          <p14:tracePt t="903249" x="9488488" y="2216150"/>
          <p14:tracePt t="903265" x="9480550" y="2216150"/>
          <p14:tracePt t="903297" x="9472613" y="2216150"/>
          <p14:tracePt t="903306" x="9464675" y="2216150"/>
          <p14:tracePt t="903313" x="9440863" y="2224088"/>
          <p14:tracePt t="903329" x="9432925" y="2224088"/>
          <p14:tracePt t="903345" x="9409113" y="2241550"/>
          <p14:tracePt t="903355" x="9393238" y="2241550"/>
          <p14:tracePt t="903361" x="9385300" y="2241550"/>
          <p14:tracePt t="903370" x="9369425" y="2249488"/>
          <p14:tracePt t="903377" x="9361488" y="2249488"/>
          <p14:tracePt t="903385" x="9353550" y="2249488"/>
          <p14:tracePt t="903401" x="9345613" y="2249488"/>
          <p14:tracePt t="903409" x="9329738" y="2249488"/>
          <p14:tracePt t="903425" x="9321800" y="2249488"/>
          <p14:tracePt t="903433" x="9313863" y="2249488"/>
          <p14:tracePt t="903449" x="9305925" y="2249488"/>
          <p14:tracePt t="903465" x="9290050" y="2249488"/>
          <p14:tracePt t="903481" x="9282113" y="2249488"/>
          <p14:tracePt t="903497" x="9274175" y="2249488"/>
          <p14:tracePt t="903513" x="9250363" y="2249488"/>
          <p14:tracePt t="903529" x="9242425" y="2249488"/>
          <p14:tracePt t="903538" x="9224963" y="2249488"/>
          <p14:tracePt t="903545" x="9217025" y="2249488"/>
          <p14:tracePt t="903555" x="9193213" y="2249488"/>
          <p14:tracePt t="903561" x="9177338" y="2249488"/>
          <p14:tracePt t="903570" x="9161463" y="2249488"/>
          <p14:tracePt t="903577" x="9145588" y="2249488"/>
          <p14:tracePt t="903585" x="9121775" y="2249488"/>
          <p14:tracePt t="903593" x="9113838" y="2249488"/>
          <p14:tracePt t="903601" x="9090025" y="2249488"/>
          <p14:tracePt t="903609" x="9066213" y="2249488"/>
          <p14:tracePt t="903617" x="9058275" y="2249488"/>
          <p14:tracePt t="903625" x="9050338" y="2249488"/>
          <p14:tracePt t="903641" x="9034463" y="2249488"/>
          <p14:tracePt t="903649" x="9026525" y="2249488"/>
          <p14:tracePt t="903665" x="9018588" y="2249488"/>
          <p14:tracePt t="903697" x="9002713" y="2265363"/>
          <p14:tracePt t="903737" x="8994775" y="2265363"/>
          <p14:tracePt t="903745" x="8978900" y="2265363"/>
          <p14:tracePt t="903761" x="8970963" y="2273300"/>
          <p14:tracePt t="903770" x="8963025" y="2281238"/>
          <p14:tracePt t="903777" x="8955088" y="2281238"/>
          <p14:tracePt t="903785" x="8939213" y="2297113"/>
          <p14:tracePt t="903874" x="8931275" y="2305050"/>
          <p14:tracePt t="903962" x="8947150" y="2305050"/>
          <p14:tracePt t="903971" x="8955088" y="2305050"/>
          <p14:tracePt t="903987" x="8963025" y="2305050"/>
          <p14:tracePt t="903994" x="8970963" y="2305050"/>
          <p14:tracePt t="904002" x="8978900" y="2305050"/>
          <p14:tracePt t="904010" x="8994775" y="2305050"/>
          <p14:tracePt t="904018" x="9010650" y="2297113"/>
          <p14:tracePt t="904026" x="9018588" y="2289175"/>
          <p14:tracePt t="904034" x="9034463" y="2289175"/>
          <p14:tracePt t="904042" x="9050338" y="2289175"/>
          <p14:tracePt t="904050" x="9058275" y="2289175"/>
          <p14:tracePt t="904058" x="9066213" y="2289175"/>
          <p14:tracePt t="904066" x="9082088" y="2289175"/>
          <p14:tracePt t="904074" x="9105900" y="2281238"/>
          <p14:tracePt t="904082" x="9113838" y="2281238"/>
          <p14:tracePt t="904090" x="9121775" y="2281238"/>
          <p14:tracePt t="904098" x="9137650" y="2265363"/>
          <p14:tracePt t="904106" x="9145588" y="2265363"/>
          <p14:tracePt t="904114" x="9169400" y="2257425"/>
          <p14:tracePt t="904123" x="9177338" y="2257425"/>
          <p14:tracePt t="904130" x="9201150" y="2257425"/>
          <p14:tracePt t="904139" x="9224963" y="2257425"/>
          <p14:tracePt t="904146" x="9250363" y="2257425"/>
          <p14:tracePt t="904159" x="9282113" y="2241550"/>
          <p14:tracePt t="904162" x="9321800" y="2241550"/>
          <p14:tracePt t="904173" x="9329738" y="2241550"/>
          <p14:tracePt t="904178" x="9353550" y="2233613"/>
          <p14:tracePt t="904193" x="9377363" y="2233613"/>
          <p14:tracePt t="904201" x="9385300" y="2233613"/>
          <p14:tracePt t="904209" x="9393238" y="2233613"/>
          <p14:tracePt t="904217" x="9417050" y="2233613"/>
          <p14:tracePt t="904225" x="9424988" y="2233613"/>
          <p14:tracePt t="904233" x="9440863" y="2224088"/>
          <p14:tracePt t="904249" x="9448800" y="2224088"/>
          <p14:tracePt t="904265" x="9456738" y="2224088"/>
          <p14:tracePt t="904274" x="9472613" y="2224088"/>
          <p14:tracePt t="904290" x="9480550" y="2208213"/>
          <p14:tracePt t="904297" x="9488488" y="2208213"/>
          <p14:tracePt t="904306" x="9512300" y="2208213"/>
          <p14:tracePt t="904313" x="9528175" y="2208213"/>
          <p14:tracePt t="904322" x="9536113" y="2208213"/>
          <p14:tracePt t="904329" x="9544050" y="2208213"/>
          <p14:tracePt t="904339" x="9551988" y="2208213"/>
          <p14:tracePt t="904345" x="9567863" y="2208213"/>
          <p14:tracePt t="904355" x="9575800" y="2208213"/>
          <p14:tracePt t="904361" x="9593263" y="2200275"/>
          <p14:tracePt t="904370" x="9609138" y="2200275"/>
          <p14:tracePt t="904377" x="9625013" y="2200275"/>
          <p14:tracePt t="904385" x="9632950" y="2200275"/>
          <p14:tracePt t="904393" x="9640888" y="2200275"/>
          <p14:tracePt t="904417" x="9648825" y="2192338"/>
          <p14:tracePt t="904465" x="9664700" y="2192338"/>
          <p14:tracePt t="904473" x="9672638" y="2192338"/>
          <p14:tracePt t="904481" x="9696450" y="2192338"/>
          <p14:tracePt t="904490" x="9704388" y="2192338"/>
          <p14:tracePt t="904497" x="9712325" y="2192338"/>
          <p14:tracePt t="904505" x="9736138" y="2192338"/>
          <p14:tracePt t="904513" x="9752013" y="2192338"/>
          <p14:tracePt t="904522" x="9775825" y="2192338"/>
          <p14:tracePt t="904529" x="9783763" y="2192338"/>
          <p14:tracePt t="904538" x="9815513" y="2192338"/>
          <p14:tracePt t="904545" x="9847263" y="2192338"/>
          <p14:tracePt t="904555" x="9894888" y="2192338"/>
          <p14:tracePt t="904561" x="9910763" y="2192338"/>
          <p14:tracePt t="904570" x="9967913" y="2192338"/>
          <p14:tracePt t="904577" x="9983788" y="2192338"/>
          <p14:tracePt t="904585" x="9991725" y="2192338"/>
          <p14:tracePt t="904650" x="9975850" y="2192338"/>
          <p14:tracePt t="904658" x="9967913" y="2192338"/>
          <p14:tracePt t="904666" x="9959975" y="2192338"/>
          <p14:tracePt t="904674" x="9944100" y="2192338"/>
          <p14:tracePt t="904681" x="9936163" y="2192338"/>
          <p14:tracePt t="904690" x="9918700" y="2192338"/>
          <p14:tracePt t="904697" x="9902825" y="2192338"/>
          <p14:tracePt t="904707" x="9886950" y="2192338"/>
          <p14:tracePt t="904713" x="9879013" y="2192338"/>
          <p14:tracePt t="904723" x="9871075" y="2192338"/>
          <p14:tracePt t="904729" x="9847263" y="2192338"/>
          <p14:tracePt t="904739" x="9839325" y="2192338"/>
          <p14:tracePt t="904746" x="9823450" y="2192338"/>
          <p14:tracePt t="904762" x="9815513" y="2192338"/>
          <p14:tracePt t="904778" x="9807575" y="2192338"/>
          <p14:tracePt t="904785" x="9791700" y="2192338"/>
          <p14:tracePt t="904794" x="9783763" y="2192338"/>
          <p14:tracePt t="904801" x="9767888" y="2192338"/>
          <p14:tracePt t="904810" x="9752013" y="2192338"/>
          <p14:tracePt t="904817" x="9728200" y="2192338"/>
          <p14:tracePt t="904826" x="9688513" y="2192338"/>
          <p14:tracePt t="904833" x="9664700" y="2192338"/>
          <p14:tracePt t="904842" x="9648825" y="2192338"/>
          <p14:tracePt t="904849" x="9632950" y="2192338"/>
          <p14:tracePt t="904858" x="9593263" y="2192338"/>
          <p14:tracePt t="904865" x="9575800" y="2192338"/>
          <p14:tracePt t="904875" x="9551988" y="2192338"/>
          <p14:tracePt t="904881" x="9528175" y="2192338"/>
          <p14:tracePt t="904890" x="9504363" y="2192338"/>
          <p14:tracePt t="904897" x="9496425" y="2192338"/>
          <p14:tracePt t="904907" x="9472613" y="2208213"/>
          <p14:tracePt t="904913" x="9456738" y="2208213"/>
          <p14:tracePt t="904923" x="9448800" y="2208213"/>
          <p14:tracePt t="904929" x="9440863" y="2208213"/>
          <p14:tracePt t="904962" x="9424988" y="2208213"/>
          <p14:tracePt t="904978" x="9417050" y="2216150"/>
          <p14:tracePt t="904986" x="9409113" y="2216150"/>
          <p14:tracePt t="904994" x="9401175" y="2216150"/>
          <p14:tracePt t="905001" x="9377363" y="2216150"/>
          <p14:tracePt t="905010" x="9369425" y="2216150"/>
          <p14:tracePt t="905017" x="9353550" y="2216150"/>
          <p14:tracePt t="905026" x="9345613" y="2216150"/>
          <p14:tracePt t="905033" x="9337675" y="2224088"/>
          <p14:tracePt t="905042" x="9321800" y="2224088"/>
          <p14:tracePt t="905058" x="9313863" y="2224088"/>
          <p14:tracePt t="905082" x="9305925" y="2224088"/>
          <p14:tracePt t="905090" x="9290050" y="2224088"/>
          <p14:tracePt t="905107" x="9282113" y="2224088"/>
          <p14:tracePt t="905113" x="9274175" y="2224088"/>
          <p14:tracePt t="905123" x="9266238" y="2224088"/>
          <p14:tracePt t="905129" x="9242425" y="2224088"/>
          <p14:tracePt t="905140" x="9217025" y="2224088"/>
          <p14:tracePt t="905145" x="9201150" y="2224088"/>
          <p14:tracePt t="905158" x="9193213" y="2224088"/>
          <p14:tracePt t="905162" x="9169400" y="2224088"/>
          <p14:tracePt t="905174" x="9161463" y="2224088"/>
          <p14:tracePt t="905177" x="9153525" y="2224088"/>
          <p14:tracePt t="905185" x="9137650" y="2224088"/>
          <p14:tracePt t="905193" x="9129713" y="2224088"/>
          <p14:tracePt t="905201" x="9121775" y="2224088"/>
          <p14:tracePt t="905209" x="9113838" y="2233613"/>
          <p14:tracePt t="905249" x="9097963" y="2233613"/>
          <p14:tracePt t="905257" x="9090025" y="2233613"/>
          <p14:tracePt t="905274" x="9066213" y="2233613"/>
          <p14:tracePt t="905281" x="9058275" y="2233613"/>
          <p14:tracePt t="905290" x="9034463" y="2233613"/>
          <p14:tracePt t="905297" x="9010650" y="2233613"/>
          <p14:tracePt t="905305" x="8986838" y="2249488"/>
          <p14:tracePt t="905313" x="8963025" y="2249488"/>
          <p14:tracePt t="905322" x="8923338" y="2249488"/>
          <p14:tracePt t="905329" x="8907463" y="2249488"/>
          <p14:tracePt t="905338" x="8899525" y="2249488"/>
          <p14:tracePt t="905345" x="8883650" y="2257425"/>
          <p14:tracePt t="906194" x="8874125" y="2257425"/>
          <p14:tracePt t="911097" x="8866188" y="2257425"/>
          <p14:tracePt t="911107" x="8858250" y="2257425"/>
          <p14:tracePt t="914993" x="8842375" y="2257425"/>
          <p14:tracePt t="923072" x="8842375" y="2265363"/>
          <p14:tracePt t="923079" x="8842375" y="2273300"/>
          <p14:tracePt t="923091" x="8834438" y="2281238"/>
          <p14:tracePt t="923107" x="8834438" y="2289175"/>
          <p14:tracePt t="923119" x="8826500" y="2312988"/>
          <p14:tracePt t="923127" x="8818563" y="2312988"/>
          <p14:tracePt t="923135" x="8810625" y="2320925"/>
          <p14:tracePt t="923143" x="8810625" y="2336800"/>
          <p14:tracePt t="923157" x="8802688" y="2344738"/>
          <p14:tracePt t="923159" x="8794750" y="2360613"/>
          <p14:tracePt t="923175" x="8786813" y="2368550"/>
          <p14:tracePt t="923183" x="8786813" y="2376488"/>
          <p14:tracePt t="923191" x="8778875" y="2392363"/>
          <p14:tracePt t="923199" x="8770938" y="2424113"/>
          <p14:tracePt t="923207" x="8763000" y="2439988"/>
          <p14:tracePt t="923215" x="8763000" y="2471738"/>
          <p14:tracePt t="923224" x="8739188" y="2511425"/>
          <p14:tracePt t="923231" x="8723313" y="2527300"/>
          <p14:tracePt t="923239" x="8715375" y="2559050"/>
          <p14:tracePt t="923247" x="8699500" y="2600325"/>
          <p14:tracePt t="923255" x="8683625" y="2632075"/>
          <p14:tracePt t="923263" x="8651875" y="2663825"/>
          <p14:tracePt t="923272" x="8651875" y="2703513"/>
          <p14:tracePt t="923279" x="8620125" y="2751138"/>
          <p14:tracePt t="923289" x="8588375" y="2798763"/>
          <p14:tracePt t="923295" x="8564563" y="2862263"/>
          <p14:tracePt t="923304" x="8548688" y="2894013"/>
          <p14:tracePt t="923311" x="8548688" y="2919413"/>
          <p14:tracePt t="923319" x="8531225" y="2935288"/>
          <p14:tracePt t="923327" x="8531225" y="2943225"/>
          <p14:tracePt t="923335" x="8523288" y="2951163"/>
          <p14:tracePt t="923568" x="8515350" y="2959100"/>
          <p14:tracePt t="923575" x="8507413" y="2959100"/>
          <p14:tracePt t="923584" x="8483600" y="2959100"/>
          <p14:tracePt t="923592" x="8459788" y="2959100"/>
          <p14:tracePt t="923599" x="8435975" y="2982913"/>
          <p14:tracePt t="923607" x="8420100" y="2982913"/>
          <p14:tracePt t="923615" x="8420100" y="2990850"/>
          <p14:tracePt t="923624" x="8412163" y="2990850"/>
          <p14:tracePt t="923647" x="8412163" y="2998788"/>
          <p14:tracePt t="923655" x="8396288" y="3006725"/>
          <p14:tracePt t="923663" x="8396288" y="3014663"/>
          <p14:tracePt t="923671" x="8380413" y="3030538"/>
          <p14:tracePt t="923678" x="8364538" y="3062288"/>
          <p14:tracePt t="923688" x="8332788" y="3125788"/>
          <p14:tracePt t="923695" x="8316913" y="3165475"/>
          <p14:tracePt t="923703" x="8285163" y="3236913"/>
          <p14:tracePt t="923711" x="8253413" y="3286125"/>
          <p14:tracePt t="923718" x="8237538" y="3309938"/>
          <p14:tracePt t="923727" x="8205788" y="3357563"/>
          <p14:tracePt t="923734" x="8189913" y="3405188"/>
          <p14:tracePt t="923743" x="8172450" y="3452813"/>
          <p14:tracePt t="923750" x="8156575" y="3500438"/>
          <p14:tracePt t="923759" x="8124825" y="3548063"/>
          <p14:tracePt t="923767" x="8093075" y="3595688"/>
          <p14:tracePt t="923775" x="8093075" y="3660775"/>
          <p14:tracePt t="923783" x="8069263" y="3756025"/>
          <p14:tracePt t="923791" x="8045450" y="3843338"/>
          <p14:tracePt t="923798" x="7981950" y="3971925"/>
          <p14:tracePt t="923807" x="7950200" y="4059238"/>
          <p14:tracePt t="923814" x="7910513" y="4138613"/>
          <p14:tracePt t="923823" x="7878763" y="4217988"/>
          <p14:tracePt t="923830" x="7839075" y="4330700"/>
          <p14:tracePt t="923839" x="7839075" y="4394200"/>
          <p14:tracePt t="923846" x="7821613" y="4457700"/>
          <p14:tracePt t="923855" x="7805738" y="4505325"/>
          <p14:tracePt t="923863" x="7805738" y="4545013"/>
          <p14:tracePt t="923871" x="7789863" y="4592638"/>
          <p14:tracePt t="923878" x="7789863" y="4633913"/>
          <p14:tracePt t="923888" x="7781925" y="4681538"/>
          <p14:tracePt t="923895" x="7781925" y="4689475"/>
          <p14:tracePt t="923903" x="7781925" y="4697413"/>
          <p14:tracePt t="923910" x="7781925" y="4713288"/>
          <p14:tracePt t="923927" x="7789863" y="4729163"/>
          <p14:tracePt t="923934" x="7797800" y="4729163"/>
          <p14:tracePt t="923943" x="7829550" y="4729163"/>
          <p14:tracePt t="923950" x="7862888" y="4737100"/>
          <p14:tracePt t="923959" x="7910513" y="4752975"/>
          <p14:tracePt t="923966" x="7934325" y="4752975"/>
          <p14:tracePt t="923974" x="7958138" y="4752975"/>
          <p14:tracePt t="923983" x="7981950" y="4752975"/>
          <p14:tracePt t="923991" x="8005763" y="4752975"/>
          <p14:tracePt t="923998" x="8013700" y="4752975"/>
          <p14:tracePt t="924007" x="8037513" y="4752975"/>
          <p14:tracePt t="924014" x="8053388" y="4752975"/>
          <p14:tracePt t="924023" x="8061325" y="4752975"/>
          <p14:tracePt t="924039" x="8085138" y="4768850"/>
          <p14:tracePt t="924055" x="8093075" y="4768850"/>
          <p14:tracePt t="924062" x="8108950" y="4768850"/>
          <p14:tracePt t="924135" x="8116888" y="4768850"/>
          <p14:tracePt t="924151" x="8124825" y="4768850"/>
          <p14:tracePt t="924159" x="8132763" y="4768850"/>
          <p14:tracePt t="924167" x="8148638" y="4776788"/>
          <p14:tracePt t="924175" x="8189913" y="4776788"/>
          <p14:tracePt t="924183" x="8229600" y="4776788"/>
          <p14:tracePt t="924191" x="8261350" y="4792663"/>
          <p14:tracePt t="924198" x="8301038" y="4792663"/>
          <p14:tracePt t="924207" x="8324850" y="4808538"/>
          <p14:tracePt t="924214" x="8348663" y="4808538"/>
          <p14:tracePt t="924223" x="8372475" y="4808538"/>
          <p14:tracePt t="924230" x="8388350" y="4816475"/>
          <p14:tracePt t="924311" x="8404225" y="4824413"/>
          <p14:tracePt t="924319" x="8412163" y="4824413"/>
          <p14:tracePt t="924327" x="8420100" y="4840288"/>
          <p14:tracePt t="924335" x="8435975" y="4840288"/>
          <p14:tracePt t="924343" x="8451850" y="4864100"/>
          <p14:tracePt t="924359" x="8467725" y="4864100"/>
          <p14:tracePt t="924447" x="8459788" y="4872038"/>
          <p14:tracePt t="924503" x="8451850" y="4879975"/>
          <p14:tracePt t="924511" x="8443913" y="4887913"/>
          <p14:tracePt t="924519" x="8435975" y="4903788"/>
          <p14:tracePt t="924527" x="8412163" y="4903788"/>
          <p14:tracePt t="924535" x="8396288" y="4911725"/>
          <p14:tracePt t="924543" x="8388350" y="4919663"/>
          <p14:tracePt t="924551" x="8372475" y="4935538"/>
          <p14:tracePt t="924559" x="8356600" y="4943475"/>
          <p14:tracePt t="924576" x="8340725" y="4943475"/>
          <p14:tracePt t="924583" x="8324850" y="4943475"/>
          <p14:tracePt t="924591" x="8277225" y="4959350"/>
          <p14:tracePt t="924599" x="8253413" y="4959350"/>
          <p14:tracePt t="924608" x="8197850" y="4959350"/>
          <p14:tracePt t="924615" x="8108950" y="4959350"/>
          <p14:tracePt t="924624" x="8029575" y="4959350"/>
          <p14:tracePt t="924631" x="7942263" y="4959350"/>
          <p14:tracePt t="924640" x="7839075" y="4959350"/>
          <p14:tracePt t="924647" x="7742238" y="4967288"/>
          <p14:tracePt t="924657" x="7670800" y="4976813"/>
          <p14:tracePt t="924663" x="7607300" y="4976813"/>
          <p14:tracePt t="924672" x="7535863" y="4976813"/>
          <p14:tracePt t="924679" x="7470775" y="4976813"/>
          <p14:tracePt t="924689" x="7391400" y="4976813"/>
          <p14:tracePt t="924695" x="7200900" y="4976813"/>
          <p14:tracePt t="924704" x="6953250" y="5000625"/>
          <p14:tracePt t="924711" x="6570663" y="5064125"/>
          <p14:tracePt t="924719" x="6172200" y="5127625"/>
          <p14:tracePt t="924727" x="5661025" y="5191125"/>
          <p14:tracePt t="924735" x="5119688" y="5254625"/>
          <p14:tracePt t="924743" x="4441825" y="5327650"/>
          <p14:tracePt t="924751" x="3795713" y="5327650"/>
          <p14:tracePt t="924759" x="3189288" y="5327650"/>
          <p14:tracePt t="924767" x="2759075" y="5327650"/>
          <p14:tracePt t="924775" x="2432050" y="5359400"/>
          <p14:tracePt t="924783" x="2208213" y="5359400"/>
          <p14:tracePt t="924792" x="2097088" y="5359400"/>
          <p14:tracePt t="924798" x="2033588" y="5359400"/>
          <p14:tracePt t="924807" x="2017713" y="5359400"/>
          <p14:tracePt t="924814" x="1993900" y="5367338"/>
          <p14:tracePt t="924831" x="1985963" y="5375275"/>
          <p14:tracePt t="924847" x="1985963" y="5391150"/>
          <p14:tracePt t="924856" x="1985963" y="5407025"/>
          <p14:tracePt t="924863" x="1985963" y="5430838"/>
          <p14:tracePt t="924872" x="1978025" y="5446713"/>
          <p14:tracePt t="924878" x="1970088" y="5454650"/>
          <p14:tracePt t="924889" x="1954213" y="5470525"/>
          <p14:tracePt t="924894" x="1930400" y="5494338"/>
          <p14:tracePt t="924904" x="1922463" y="5502275"/>
          <p14:tracePt t="924918" x="1905000" y="5518150"/>
          <p14:tracePt t="924935" x="1905000" y="5534025"/>
          <p14:tracePt t="924943" x="1905000" y="5541963"/>
          <p14:tracePt t="924950" x="1905000" y="5549900"/>
          <p14:tracePt t="924967" x="1905000" y="5557838"/>
          <p14:tracePt t="924975" x="1905000" y="5573713"/>
          <p14:tracePt t="924983" x="1905000" y="5581650"/>
          <p14:tracePt t="924991" x="1905000" y="5605463"/>
          <p14:tracePt t="924998" x="1897063" y="5621338"/>
          <p14:tracePt t="925007" x="1881188" y="5637213"/>
          <p14:tracePt t="925014" x="1881188" y="5653088"/>
          <p14:tracePt t="925024" x="1865313" y="5662613"/>
          <p14:tracePt t="925030" x="1849438" y="5686425"/>
          <p14:tracePt t="925039" x="1833563" y="5702300"/>
          <p14:tracePt t="925046" x="1817688" y="5710238"/>
          <p14:tracePt t="925056" x="1801813" y="5749925"/>
          <p14:tracePt t="925063" x="1778000" y="5765800"/>
          <p14:tracePt t="925072" x="1770063" y="5773738"/>
          <p14:tracePt t="925078" x="1754188" y="5797550"/>
          <p14:tracePt t="925089" x="1706563" y="5813425"/>
          <p14:tracePt t="925094" x="1651000" y="5853113"/>
          <p14:tracePt t="925103" x="1562100" y="5884863"/>
          <p14:tracePt t="925110" x="1458913" y="5932488"/>
          <p14:tracePt t="925118" x="1347788" y="5964238"/>
          <p14:tracePt t="925127" x="1276350" y="6005513"/>
          <p14:tracePt t="925134" x="1195388" y="6037263"/>
          <p14:tracePt t="925143" x="1139825" y="6053138"/>
          <p14:tracePt t="925150" x="1108075" y="6053138"/>
          <p14:tracePt t="925173" x="1092200" y="6061075"/>
          <p14:tracePt t="925214" x="1084263" y="6061075"/>
          <p14:tracePt t="925223" x="1060450" y="6061075"/>
          <p14:tracePt t="925230" x="1036638" y="6061075"/>
          <p14:tracePt t="925239" x="996950" y="6061075"/>
          <p14:tracePt t="925246" x="957263" y="6061075"/>
          <p14:tracePt t="925256" x="901700" y="6053138"/>
          <p14:tracePt t="925263" x="844550" y="6037263"/>
          <p14:tracePt t="925272" x="812800" y="6029325"/>
          <p14:tracePt t="925278" x="781050" y="6021388"/>
          <p14:tracePt t="925289" x="781050" y="6013450"/>
          <p14:tracePt t="925294" x="765175" y="6013450"/>
          <p14:tracePt t="925303" x="757238" y="6005513"/>
          <p14:tracePt t="925318" x="749300" y="6005513"/>
          <p14:tracePt t="925326" x="725488" y="6005513"/>
          <p14:tracePt t="925334" x="685800" y="6005513"/>
          <p14:tracePt t="925343" x="638175" y="5988050"/>
          <p14:tracePt t="925350" x="574675" y="5972175"/>
          <p14:tracePt t="925358" x="485775" y="5956300"/>
          <p14:tracePt t="925366" x="438150" y="5940425"/>
          <p14:tracePt t="925375" x="374650" y="5924550"/>
          <p14:tracePt t="925382" x="342900" y="5908675"/>
          <p14:tracePt t="925391" x="334963" y="5908675"/>
          <p14:tracePt t="925414" x="334963" y="5900738"/>
          <p14:tracePt t="925439" x="358775" y="5900738"/>
          <p14:tracePt t="925446" x="374650" y="5900738"/>
          <p14:tracePt t="925456" x="406400" y="5900738"/>
          <p14:tracePt t="925488" x="422275" y="5900738"/>
          <p14:tracePt t="925503" x="430213" y="5900738"/>
          <p14:tracePt t="925510" x="461963" y="5900738"/>
          <p14:tracePt t="925518" x="493713" y="5900738"/>
          <p14:tracePt t="925526" x="558800" y="5916613"/>
          <p14:tracePt t="925534" x="646113" y="5932488"/>
          <p14:tracePt t="925543" x="733425" y="5956300"/>
          <p14:tracePt t="925550" x="820738" y="5956300"/>
          <p14:tracePt t="925558" x="885825" y="5972175"/>
          <p14:tracePt t="925566" x="941388" y="5972175"/>
          <p14:tracePt t="925575" x="973138" y="5980113"/>
          <p14:tracePt t="925583" x="996950" y="5980113"/>
          <p14:tracePt t="925591" x="1020763" y="5980113"/>
          <p14:tracePt t="925598" x="1028700" y="5980113"/>
          <p14:tracePt t="925614" x="1044575" y="5995988"/>
          <p14:tracePt t="925630" x="1060450" y="5995988"/>
          <p14:tracePt t="925639" x="1108075" y="5988050"/>
          <p14:tracePt t="925646" x="1147763" y="5988050"/>
          <p14:tracePt t="925656" x="1211263" y="5988050"/>
          <p14:tracePt t="925663" x="1276350" y="5988050"/>
          <p14:tracePt t="925671" x="1323975" y="5988050"/>
          <p14:tracePt t="925678" x="1363663" y="5988050"/>
          <p14:tracePt t="925689" x="1371600" y="5988050"/>
          <p14:tracePt t="925735" x="1379538" y="5988050"/>
          <p14:tracePt t="925783" x="1379538" y="5980113"/>
          <p14:tracePt t="925839" x="1395413" y="5980113"/>
          <p14:tracePt t="925863" x="1403350" y="5980113"/>
          <p14:tracePt t="925879" x="1411288" y="5980113"/>
          <p14:tracePt t="925887" x="1419225" y="5980113"/>
          <p14:tracePt t="925895" x="1435100" y="5972175"/>
          <p14:tracePt t="925904" x="1443038" y="5972175"/>
          <p14:tracePt t="925927" x="1450975" y="5972175"/>
          <p14:tracePt t="926023" x="1443038" y="5964238"/>
          <p14:tracePt t="926031" x="1427163" y="5956300"/>
          <p14:tracePt t="926039" x="1403350" y="5948363"/>
          <p14:tracePt t="926047" x="1363663" y="5948363"/>
          <p14:tracePt t="926056" x="1292225" y="5932488"/>
          <p14:tracePt t="926063" x="1220788" y="5924550"/>
          <p14:tracePt t="926073" x="1147763" y="5916613"/>
          <p14:tracePt t="926079" x="1092200" y="5908675"/>
          <p14:tracePt t="926088" x="1036638" y="5900738"/>
          <p14:tracePt t="926095" x="1004888" y="5900738"/>
          <p14:tracePt t="926104" x="981075" y="5884863"/>
          <p14:tracePt t="926191" x="973138" y="5884863"/>
          <p14:tracePt t="926304" x="981075" y="5884863"/>
          <p14:tracePt t="926311" x="1020763" y="5900738"/>
          <p14:tracePt t="926323" x="1100138" y="5900738"/>
          <p14:tracePt t="926327" x="1187450" y="5916613"/>
          <p14:tracePt t="926334" x="1339850" y="5940425"/>
          <p14:tracePt t="926343" x="1554163" y="5940425"/>
          <p14:tracePt t="926350" x="1841500" y="5940425"/>
          <p14:tracePt t="926358" x="2120900" y="5940425"/>
          <p14:tracePt t="926366" x="2384425" y="5940425"/>
          <p14:tracePt t="926375" x="2640013" y="5940425"/>
          <p14:tracePt t="926382" x="2862263" y="5940425"/>
          <p14:tracePt t="926391" x="3086100" y="5924550"/>
          <p14:tracePt t="926398" x="3268663" y="5900738"/>
          <p14:tracePt t="926407" x="3429000" y="5845175"/>
          <p14:tracePt t="926414" x="3587750" y="5773738"/>
          <p14:tracePt t="926423" x="3676650" y="5734050"/>
          <p14:tracePt t="926430" x="3779838" y="5678488"/>
          <p14:tracePt t="926439" x="3938588" y="5605463"/>
          <p14:tracePt t="926446" x="4114800" y="5557838"/>
          <p14:tracePt t="926456" x="4329113" y="5478463"/>
          <p14:tracePt t="926462" x="4656138" y="5391150"/>
          <p14:tracePt t="926473" x="5038725" y="5302250"/>
          <p14:tracePt t="926478" x="5454650" y="5175250"/>
          <p14:tracePt t="926488" x="5908675" y="5048250"/>
          <p14:tracePt t="926494" x="6378575" y="4879975"/>
          <p14:tracePt t="926503" x="6826250" y="4681538"/>
          <p14:tracePt t="926510" x="7200900" y="4529138"/>
          <p14:tracePt t="926518" x="7375525" y="4457700"/>
          <p14:tracePt t="926526" x="7504113" y="4394200"/>
          <p14:tracePt t="926534" x="7567613" y="4346575"/>
          <p14:tracePt t="926543" x="7662863" y="4291013"/>
          <p14:tracePt t="926550" x="7718425" y="4265613"/>
          <p14:tracePt t="926558" x="7750175" y="4241800"/>
          <p14:tracePt t="926566" x="7789863" y="4217988"/>
          <p14:tracePt t="926574" x="7805738" y="4210050"/>
          <p14:tracePt t="926582" x="7821613" y="4210050"/>
          <p14:tracePt t="926591" x="7847013" y="4202113"/>
          <p14:tracePt t="926598" x="7847013" y="4194175"/>
          <p14:tracePt t="926607" x="7854950" y="4194175"/>
          <p14:tracePt t="926614" x="7886700" y="4178300"/>
          <p14:tracePt t="926630" x="7894638" y="4178300"/>
          <p14:tracePt t="926639" x="7910513" y="4170363"/>
          <p14:tracePt t="926646" x="7918450" y="4162425"/>
          <p14:tracePt t="926655" x="7926388" y="4162425"/>
          <p14:tracePt t="926662" x="7950200" y="4162425"/>
          <p14:tracePt t="926672" x="7981950" y="4146550"/>
          <p14:tracePt t="926678" x="8021638" y="4130675"/>
          <p14:tracePt t="926688" x="8093075" y="4114800"/>
          <p14:tracePt t="926694" x="8148638" y="4098925"/>
          <p14:tracePt t="926703" x="8221663" y="4083050"/>
          <p14:tracePt t="926710" x="8324850" y="4043363"/>
          <p14:tracePt t="926718" x="8420100" y="4027488"/>
          <p14:tracePt t="926726" x="8523288" y="4011613"/>
          <p14:tracePt t="926734" x="8620125" y="3987800"/>
          <p14:tracePt t="926743" x="8691563" y="3930650"/>
          <p14:tracePt t="926750" x="8723313" y="3898900"/>
          <p14:tracePt t="926758" x="8755063" y="3851275"/>
          <p14:tracePt t="926766" x="8786813" y="3803650"/>
          <p14:tracePt t="926774" x="8826500" y="3748088"/>
          <p14:tracePt t="926782" x="8834438" y="3716338"/>
          <p14:tracePt t="926791" x="8883650" y="3629025"/>
          <p14:tracePt t="926798" x="8915400" y="3579813"/>
          <p14:tracePt t="926807" x="8947150" y="3532188"/>
          <p14:tracePt t="926814" x="9010650" y="3468688"/>
          <p14:tracePt t="926823" x="9066213" y="3405188"/>
          <p14:tracePt t="926830" x="9121775" y="3357563"/>
          <p14:tracePt t="926839" x="9169400" y="3294063"/>
          <p14:tracePt t="926846" x="9185275" y="3262313"/>
          <p14:tracePt t="926855" x="9217025" y="3221038"/>
          <p14:tracePt t="926862" x="9217025" y="3205163"/>
          <p14:tracePt t="926872" x="9217025" y="3197225"/>
          <p14:tracePt t="926878" x="9217025" y="3189288"/>
          <p14:tracePt t="926889" x="9217025" y="3181350"/>
          <p14:tracePt t="926905" x="9209088" y="3149600"/>
          <p14:tracePt t="926910" x="9201150" y="3141663"/>
          <p14:tracePt t="926918" x="9177338" y="3133725"/>
          <p14:tracePt t="926926" x="9161463" y="3125788"/>
          <p14:tracePt t="926934" x="9161463" y="3109913"/>
          <p14:tracePt t="926942" x="9137650" y="3109913"/>
          <p14:tracePt t="926950" x="9113838" y="3109913"/>
          <p14:tracePt t="926958" x="9113838" y="3094038"/>
          <p14:tracePt t="926966" x="9113838" y="3078163"/>
          <p14:tracePt t="926974" x="9105900" y="3070225"/>
          <p14:tracePt t="926982" x="9105900" y="3054350"/>
          <p14:tracePt t="926990" x="9105900" y="3046413"/>
          <p14:tracePt t="926998" x="9105900" y="3030538"/>
          <p14:tracePt t="927014" x="9105900" y="3022600"/>
          <p14:tracePt t="927030" x="9105900" y="3014663"/>
          <p14:tracePt t="927038" x="9097963" y="3006725"/>
          <p14:tracePt t="927055" x="9090025" y="3006725"/>
          <p14:tracePt t="927062" x="9082088" y="2998788"/>
          <p14:tracePt t="927078" x="9066213" y="2990850"/>
          <p14:tracePt t="927110" x="9066213" y="2982913"/>
          <p14:tracePt t="927118" x="9066213" y="2974975"/>
          <p14:tracePt t="927150" x="9050338" y="2959100"/>
          <p14:tracePt t="927166" x="9042400" y="2951163"/>
          <p14:tracePt t="927190" x="9034463" y="2943225"/>
          <p14:tracePt t="927198" x="9026525" y="2935288"/>
          <p14:tracePt t="927207" x="9018588" y="2927350"/>
          <p14:tracePt t="927214" x="9010650" y="2919413"/>
          <p14:tracePt t="927223" x="9002713" y="2901950"/>
          <p14:tracePt t="927230" x="9002713" y="2894013"/>
          <p14:tracePt t="927238" x="8986838" y="2886075"/>
          <p14:tracePt t="927246" x="8986838" y="2878138"/>
          <p14:tracePt t="927255" x="8978900" y="2862263"/>
          <p14:tracePt t="927287" x="8978900" y="2854325"/>
          <p14:tracePt t="927294" x="8978900" y="2846388"/>
          <p14:tracePt t="927310" x="8970963" y="2830513"/>
          <p14:tracePt t="927318" x="8970963" y="2822575"/>
          <p14:tracePt t="927326" x="8963025" y="2822575"/>
          <p14:tracePt t="927334" x="8947150" y="2806700"/>
          <p14:tracePt t="927342" x="8947150" y="2798763"/>
          <p14:tracePt t="927350" x="8939213" y="2790825"/>
          <p14:tracePt t="927374" x="8939213" y="2782888"/>
          <p14:tracePt t="927382" x="8931275" y="2782888"/>
          <p14:tracePt t="927390" x="8931275" y="2774950"/>
          <p14:tracePt t="927398" x="8915400" y="2767013"/>
          <p14:tracePt t="927406" x="8907463" y="2759075"/>
          <p14:tracePt t="927414" x="8899525" y="2759075"/>
          <p14:tracePt t="927430" x="8899525" y="2743200"/>
          <p14:tracePt t="927462" x="8899525" y="2735263"/>
          <p14:tracePt t="927751" x="8915400" y="2719388"/>
          <p14:tracePt t="927759" x="8931275" y="2719388"/>
          <p14:tracePt t="927766" x="8955088" y="2711450"/>
          <p14:tracePt t="927774" x="8963025" y="2703513"/>
          <p14:tracePt t="927782" x="8986838" y="2687638"/>
          <p14:tracePt t="927791" x="9002713" y="2671763"/>
          <p14:tracePt t="927854" x="9002713" y="2663825"/>
          <p14:tracePt t="927878" x="9002713" y="2647950"/>
          <p14:tracePt t="927886" x="9026525" y="2616200"/>
          <p14:tracePt t="927895" x="9034463" y="2608263"/>
          <p14:tracePt t="927902" x="9042400" y="2576513"/>
          <p14:tracePt t="927910" x="9074150" y="2527300"/>
          <p14:tracePt t="927918" x="9082088" y="2519363"/>
          <p14:tracePt t="927926" x="9082088" y="2511425"/>
          <p14:tracePt t="927934" x="9082088" y="2503488"/>
          <p14:tracePt t="927982" x="9082088" y="2495550"/>
          <p14:tracePt t="927990" x="9066213" y="2495550"/>
          <p14:tracePt t="927998" x="9050338" y="2495550"/>
          <p14:tracePt t="928087" x="9050338" y="2487613"/>
          <p14:tracePt t="928126" x="9050338" y="2479675"/>
          <p14:tracePt t="928134" x="9050338" y="2471738"/>
          <p14:tracePt t="928153" x="9042400" y="2463800"/>
          <p14:tracePt t="928159" x="9034463" y="2455863"/>
          <p14:tracePt t="928166" x="9026525" y="2455863"/>
          <p14:tracePt t="928174" x="9010650" y="2447925"/>
          <p14:tracePt t="928279" x="9002713" y="2447925"/>
          <p14:tracePt t="928319" x="8986838" y="2432050"/>
          <p14:tracePt t="928334" x="8978900" y="2432050"/>
          <p14:tracePt t="928350" x="8963025" y="2432050"/>
          <p14:tracePt t="928358" x="8955088" y="2432050"/>
          <p14:tracePt t="928366" x="8939213" y="2439988"/>
          <p14:tracePt t="928374" x="8939213" y="2447925"/>
          <p14:tracePt t="928382" x="8931275" y="2447925"/>
          <p14:tracePt t="928406" x="8931275" y="2463800"/>
          <p14:tracePt t="928423" x="8931275" y="2471738"/>
          <p14:tracePt t="928430" x="8931275" y="2479675"/>
          <p14:tracePt t="928446" x="8931275" y="2503488"/>
          <p14:tracePt t="928456" x="8931275" y="2511425"/>
          <p14:tracePt t="928462" x="8931275" y="2527300"/>
          <p14:tracePt t="928472" x="8931275" y="2535238"/>
          <p14:tracePt t="928478" x="8931275" y="2559050"/>
          <p14:tracePt t="928487" x="8931275" y="2584450"/>
          <p14:tracePt t="928494" x="8931275" y="2608263"/>
          <p14:tracePt t="928502" x="8931275" y="2616200"/>
          <p14:tracePt t="928510" x="8931275" y="2632075"/>
          <p14:tracePt t="928518" x="8939213" y="2655888"/>
          <p14:tracePt t="928526" x="8939213" y="2663825"/>
          <p14:tracePt t="928542" x="8947150" y="2671763"/>
          <p14:tracePt t="928550" x="8947150" y="2687638"/>
          <p14:tracePt t="928566" x="8947150" y="2695575"/>
          <p14:tracePt t="928663" x="8947150" y="2703513"/>
          <p14:tracePt t="928687" x="8947150" y="2727325"/>
          <p14:tracePt t="928926" x="8939213" y="2735263"/>
          <p14:tracePt t="929382" x="8931275" y="2735263"/>
          <p14:tracePt t="929478" x="8923338" y="2735263"/>
          <p14:tracePt t="929599" x="8907463" y="2735263"/>
          <p14:tracePt t="929631" x="8907463" y="2759075"/>
          <p14:tracePt t="929640" x="8891588" y="2790825"/>
          <p14:tracePt t="929646" x="8891588" y="2830513"/>
          <p14:tracePt t="929655" x="8891588" y="2870200"/>
          <p14:tracePt t="929662" x="8891588" y="2894013"/>
          <p14:tracePt t="929672" x="8891588" y="2919413"/>
          <p14:tracePt t="929678" x="8891588" y="2935288"/>
          <p14:tracePt t="929687" x="8891588" y="2943225"/>
          <p14:tracePt t="929702" x="8891588" y="2951163"/>
          <p14:tracePt t="929758" x="8899525" y="2959100"/>
          <p14:tracePt t="929766" x="8907463" y="2959100"/>
          <p14:tracePt t="929967" x="8915400" y="2959100"/>
          <p14:tracePt t="929983" x="8915400" y="2951163"/>
          <p14:tracePt t="929999" x="8915400" y="2943225"/>
          <p14:tracePt t="930008" x="8915400" y="2935288"/>
          <p14:tracePt t="930014" x="8907463" y="2935288"/>
          <p14:tracePt t="930024" x="8899525" y="2935288"/>
          <p14:tracePt t="930103" x="8899525" y="2919413"/>
          <p14:tracePt t="930134" x="8883650" y="2919413"/>
          <p14:tracePt t="930166" x="8874125" y="2919413"/>
          <p14:tracePt t="930175" x="8866188" y="2919413"/>
          <p14:tracePt t="930182" x="8858250" y="2919413"/>
          <p14:tracePt t="930191" x="8842375" y="2919413"/>
          <p14:tracePt t="930198" x="8834438" y="2919413"/>
          <p14:tracePt t="930207" x="8826500" y="2919413"/>
          <p14:tracePt t="930214" x="8818563" y="2919413"/>
          <p14:tracePt t="930230" x="8802688" y="2919413"/>
          <p14:tracePt t="930246" x="8794750" y="2919413"/>
          <p14:tracePt t="930271" x="8786813" y="2919413"/>
          <p14:tracePt t="930294" x="8770938" y="2919413"/>
          <p14:tracePt t="931575" x="8763000" y="2919413"/>
          <p14:tracePt t="931583" x="8755063" y="2919413"/>
          <p14:tracePt t="931598" x="8731250" y="2919413"/>
          <p14:tracePt t="931607" x="8723313" y="2919413"/>
          <p14:tracePt t="931613" x="8691563" y="2901950"/>
          <p14:tracePt t="931630" x="8667750" y="2901950"/>
          <p14:tracePt t="931639" x="8659813" y="2901950"/>
          <p14:tracePt t="931646" x="8651875" y="2901950"/>
          <p14:tracePt t="931654" x="8643938" y="2901950"/>
          <p14:tracePt t="931661" x="8620125" y="2901950"/>
          <p14:tracePt t="931672" x="8604250" y="2901950"/>
          <p14:tracePt t="931677" x="8580438" y="2901950"/>
          <p14:tracePt t="931686" x="8572500" y="2901950"/>
          <p14:tracePt t="931693" x="8548688" y="2901950"/>
          <p14:tracePt t="931701" x="8523288" y="2901950"/>
          <p14:tracePt t="931709" x="8483600" y="2901950"/>
          <p14:tracePt t="931717" x="8451850" y="2894013"/>
          <p14:tracePt t="931725" x="8428038" y="2894013"/>
          <p14:tracePt t="931733" x="8404225" y="2894013"/>
          <p14:tracePt t="931741" x="8380413" y="2894013"/>
          <p14:tracePt t="931749" x="8372475" y="2894013"/>
          <p14:tracePt t="931757" x="8364538" y="2894013"/>
          <p14:tracePt t="931765" x="8356600" y="2894013"/>
          <p14:tracePt t="931797" x="8348663" y="2886075"/>
          <p14:tracePt t="931829" x="8348663" y="2878138"/>
          <p14:tracePt t="931838" x="8332788" y="2878138"/>
          <p14:tracePt t="931861" x="8324850" y="2878138"/>
          <p14:tracePt t="931878" x="8316913" y="2878138"/>
          <p14:tracePt t="931886" x="8293100" y="2878138"/>
          <p14:tracePt t="931894" x="8269288" y="2878138"/>
          <p14:tracePt t="931902" x="8245475" y="2878138"/>
          <p14:tracePt t="931910" x="8221663" y="2878138"/>
          <p14:tracePt t="931918" x="8197850" y="2878138"/>
          <p14:tracePt t="931926" x="8172450" y="2878138"/>
          <p14:tracePt t="931934" x="8148638" y="2878138"/>
          <p14:tracePt t="931942" x="8108950" y="2878138"/>
          <p14:tracePt t="931950" x="8085138" y="2878138"/>
          <p14:tracePt t="931958" x="8061325" y="2878138"/>
          <p14:tracePt t="931965" x="8053388" y="2878138"/>
          <p14:tracePt t="931974" x="8037513" y="2878138"/>
          <p14:tracePt t="931998" x="8029575" y="2878138"/>
          <p14:tracePt t="932198" x="8021638" y="2878138"/>
          <p14:tracePt t="932206" x="8013700" y="2878138"/>
          <p14:tracePt t="932230" x="7997825" y="2878138"/>
          <p14:tracePt t="932239" x="7989888" y="2878138"/>
          <p14:tracePt t="932255" x="7981950" y="2878138"/>
          <p14:tracePt t="932262" x="7966075" y="2878138"/>
          <p14:tracePt t="932278" x="7950200" y="2878138"/>
          <p14:tracePt t="932294" x="7950200" y="2886075"/>
          <p14:tracePt t="932302" x="7934325" y="2886075"/>
          <p14:tracePt t="932310" x="7926388" y="2886075"/>
          <p14:tracePt t="932318" x="7918450" y="2894013"/>
          <p14:tracePt t="932326" x="7902575" y="2894013"/>
          <p14:tracePt t="932334" x="7894638" y="2894013"/>
          <p14:tracePt t="932350" x="7878763" y="2909888"/>
          <p14:tracePt t="932398" x="7870825" y="2909888"/>
          <p14:tracePt t="932414" x="7862888" y="2919413"/>
          <p14:tracePt t="933006" x="7862888" y="2935288"/>
          <p14:tracePt t="933030" x="7847013" y="2951163"/>
          <p14:tracePt t="933094" x="7847013" y="2959100"/>
          <p14:tracePt t="933102" x="7847013" y="2967038"/>
          <p14:tracePt t="933118" x="7847013" y="2974975"/>
          <p14:tracePt t="933142" x="7847013" y="2982913"/>
          <p14:tracePt t="933167" x="7847013" y="2990850"/>
          <p14:tracePt t="933198" x="7847013" y="3006725"/>
          <p14:tracePt t="933230" x="7847013" y="3014663"/>
          <p14:tracePt t="933262" x="7847013" y="3022600"/>
          <p14:tracePt t="933558" x="7847013" y="3030538"/>
          <p14:tracePt t="933566" x="7854950" y="3030538"/>
          <p14:tracePt t="933574" x="7878763" y="3030538"/>
          <p14:tracePt t="933581" x="7902575" y="3030538"/>
          <p14:tracePt t="933590" x="7910513" y="3030538"/>
          <p14:tracePt t="933597" x="7926388" y="3030538"/>
          <p14:tracePt t="933606" x="7950200" y="3022600"/>
          <p14:tracePt t="933613" x="7958138" y="3022600"/>
          <p14:tracePt t="933622" x="7981950" y="3022600"/>
          <p14:tracePt t="933629" x="8005763" y="3022600"/>
          <p14:tracePt t="933639" x="8029575" y="3022600"/>
          <p14:tracePt t="933645" x="8037513" y="3022600"/>
          <p14:tracePt t="933655" x="8077200" y="3022600"/>
          <p14:tracePt t="933661" x="8101013" y="3022600"/>
          <p14:tracePt t="933670" x="8140700" y="3022600"/>
          <p14:tracePt t="933677" x="8205788" y="3022600"/>
          <p14:tracePt t="933685" x="8261350" y="3022600"/>
          <p14:tracePt t="933693" x="8324850" y="3022600"/>
          <p14:tracePt t="933701" x="8356600" y="3022600"/>
          <p14:tracePt t="933709" x="8380413" y="3022600"/>
          <p14:tracePt t="933717" x="8388350" y="3022600"/>
          <p14:tracePt t="933749" x="8396288" y="3014663"/>
          <p14:tracePt t="933774" x="8404225" y="3014663"/>
          <p14:tracePt t="933782" x="8412163" y="3006725"/>
          <p14:tracePt t="933790" x="8420100" y="3006725"/>
          <p14:tracePt t="933798" x="8435975" y="2998788"/>
          <p14:tracePt t="933806" x="8443913" y="2990850"/>
          <p14:tracePt t="933814" x="8459788" y="2982913"/>
          <p14:tracePt t="933830" x="8483600" y="2974975"/>
          <p14:tracePt t="933862" x="8491538" y="2967038"/>
          <p14:tracePt t="933902" x="8507413" y="2951163"/>
          <p14:tracePt t="933918" x="8531225" y="2943225"/>
          <p14:tracePt t="933926" x="8548688" y="2943225"/>
          <p14:tracePt t="933933" x="8572500" y="2927350"/>
          <p14:tracePt t="933942" x="8596313" y="2919413"/>
          <p14:tracePt t="933950" x="8612188" y="2919413"/>
          <p14:tracePt t="933958" x="8620125" y="2901950"/>
          <p14:tracePt t="934230" x="8628063" y="2901950"/>
          <p14:tracePt t="934254" x="8636000" y="2886075"/>
          <p14:tracePt t="934326" x="8636000" y="2878138"/>
          <p14:tracePt t="934750" x="8643938" y="2870200"/>
          <p14:tracePt t="934758" x="8651875" y="2870200"/>
          <p14:tracePt t="934765" x="8659813" y="2870200"/>
          <p14:tracePt t="934774" x="8667750" y="2870200"/>
          <p14:tracePt t="934790" x="8675688" y="2870200"/>
          <p14:tracePt t="934806" x="8683625" y="2862263"/>
          <p14:tracePt t="934846" x="8691563" y="2838450"/>
          <p14:tracePt t="934862" x="8699500" y="2838450"/>
          <p14:tracePt t="934870" x="8707438" y="2838450"/>
          <p14:tracePt t="934877" x="8707438" y="2830513"/>
          <p14:tracePt t="934910" x="8723313" y="2830513"/>
          <p14:tracePt t="934917" x="8747125" y="2830513"/>
          <p14:tracePt t="934925" x="8755063" y="2822575"/>
          <p14:tracePt t="934933" x="8778875" y="2806700"/>
          <p14:tracePt t="934942" x="8802688" y="2806700"/>
          <p14:tracePt t="934949" x="8826500" y="2798763"/>
          <p14:tracePt t="934958" x="8842375" y="2782888"/>
          <p14:tracePt t="934965" x="8850313" y="2782888"/>
          <p14:tracePt t="934982" x="8858250" y="2782888"/>
          <p14:tracePt t="935205" x="8858250" y="2774950"/>
          <p14:tracePt t="935286" x="8883650" y="2759075"/>
          <p14:tracePt t="935301" x="8883650" y="2751138"/>
          <p14:tracePt t="935309" x="8899525" y="2743200"/>
          <p14:tracePt t="935317" x="8915400" y="2735263"/>
          <p14:tracePt t="935333" x="8923338" y="2727325"/>
          <p14:tracePt t="935341" x="8931275" y="2727325"/>
          <p14:tracePt t="935390" x="8931275" y="2719388"/>
          <p14:tracePt t="935437" x="8939213" y="2703513"/>
          <p14:tracePt t="935461" x="8955088" y="2687638"/>
          <p14:tracePt t="935541" x="8955088" y="2679700"/>
          <p14:tracePt t="935662" x="8955088" y="2671763"/>
          <p14:tracePt t="935674" x="8947150" y="2671763"/>
          <p14:tracePt t="935693" x="8939213" y="2671763"/>
          <p14:tracePt t="935709" x="8931275" y="2671763"/>
          <p14:tracePt t="935797" x="8923338" y="2679700"/>
          <p14:tracePt t="935813" x="8915400" y="2679700"/>
          <p14:tracePt t="935837" x="8907463" y="2679700"/>
          <p14:tracePt t="935870" x="8899525" y="2679700"/>
          <p14:tracePt t="935877" x="8891588" y="2679700"/>
          <p14:tracePt t="935885" x="8891588" y="2687638"/>
          <p14:tracePt t="935893" x="8874125" y="2687638"/>
          <p14:tracePt t="935909" x="8858250" y="2703513"/>
          <p14:tracePt t="935926" x="8850313" y="2711450"/>
          <p14:tracePt t="935933" x="8842375" y="2719388"/>
          <p14:tracePt t="935949" x="8834438" y="2727325"/>
          <p14:tracePt t="935981" x="8834438" y="2735263"/>
          <p14:tracePt t="935990" x="8834438" y="2759075"/>
          <p14:tracePt t="935997" x="8834438" y="2774950"/>
          <p14:tracePt t="936007" x="8834438" y="2782888"/>
          <p14:tracePt t="936013" x="8834438" y="2806700"/>
          <p14:tracePt t="936023" x="8834438" y="2814638"/>
          <p14:tracePt t="936040" x="8834438" y="2822575"/>
          <p14:tracePt t="936061" x="8834438" y="2838450"/>
          <p14:tracePt t="936117" x="8834438" y="2846388"/>
          <p14:tracePt t="936125" x="8834438" y="2854325"/>
          <p14:tracePt t="936133" x="8842375" y="2862263"/>
          <p14:tracePt t="936142" x="8842375" y="2878138"/>
          <p14:tracePt t="936149" x="8858250" y="2901950"/>
          <p14:tracePt t="936159" x="8858250" y="2909888"/>
          <p14:tracePt t="936181" x="8858250" y="2919413"/>
          <p14:tracePt t="936191" x="8858250" y="2927350"/>
          <p14:tracePt t="936253" x="8850313" y="2927350"/>
          <p14:tracePt t="936261" x="8842375" y="2927350"/>
          <p14:tracePt t="936269" x="8818563" y="2927350"/>
          <p14:tracePt t="936277" x="8802688" y="2919413"/>
          <p14:tracePt t="936358" x="8794750" y="2919413"/>
          <p14:tracePt t="936374" x="8786813" y="2919413"/>
          <p14:tracePt t="936381" x="8770938" y="2919413"/>
          <p14:tracePt t="936390" x="8763000" y="2919413"/>
          <p14:tracePt t="936397" x="8739188" y="2919413"/>
          <p14:tracePt t="936407" x="8715375" y="2919413"/>
          <p14:tracePt t="936413" x="8707438" y="2919413"/>
          <p14:tracePt t="936423" x="8683625" y="2919413"/>
          <p14:tracePt t="936438" x="8659813" y="2919413"/>
          <p14:tracePt t="936445" x="8643938" y="2919413"/>
          <p14:tracePt t="936461" x="8620125" y="2919413"/>
          <p14:tracePt t="936470" x="8596313" y="2919413"/>
          <p14:tracePt t="936477" x="8572500" y="2919413"/>
          <p14:tracePt t="936485" x="8548688" y="2919413"/>
          <p14:tracePt t="936493" x="8507413" y="2927350"/>
          <p14:tracePt t="936501" x="8467725" y="2927350"/>
          <p14:tracePt t="936509" x="8443913" y="2927350"/>
          <p14:tracePt t="936517" x="8412163" y="2943225"/>
          <p14:tracePt t="936526" x="8372475" y="2943225"/>
          <p14:tracePt t="936533" x="8348663" y="2943225"/>
          <p14:tracePt t="936542" x="8332788" y="2943225"/>
          <p14:tracePt t="936549" x="8316913" y="2943225"/>
          <p14:tracePt t="936558" x="8293100" y="2943225"/>
          <p14:tracePt t="936565" x="8285163" y="2943225"/>
          <p14:tracePt t="936575" x="8261350" y="2943225"/>
          <p14:tracePt t="936581" x="8245475" y="2943225"/>
          <p14:tracePt t="936590" x="8213725" y="2943225"/>
          <p14:tracePt t="936597" x="8189913" y="2943225"/>
          <p14:tracePt t="936607" x="8148638" y="2959100"/>
          <p14:tracePt t="936613" x="8085138" y="2959100"/>
          <p14:tracePt t="936623" x="8021638" y="2959100"/>
          <p14:tracePt t="936629" x="7974013" y="2959100"/>
          <p14:tracePt t="936639" x="7910513" y="2959100"/>
          <p14:tracePt t="936645" x="7902575" y="2959100"/>
          <p14:tracePt t="936654" x="7886700" y="2959100"/>
          <p14:tracePt t="936709" x="7878763" y="2959100"/>
          <p14:tracePt t="936717" x="7870825" y="2967038"/>
          <p14:tracePt t="936725" x="7862888" y="2967038"/>
          <p14:tracePt t="936733" x="7839075" y="2967038"/>
          <p14:tracePt t="936749" x="7821613" y="2974975"/>
          <p14:tracePt t="937205" x="7821613" y="2990850"/>
          <p14:tracePt t="937213" x="7821613" y="3006725"/>
          <p14:tracePt t="937223" x="7813675" y="3022600"/>
          <p14:tracePt t="937229" x="7805738" y="3038475"/>
          <p14:tracePt t="937239" x="7797800" y="3070225"/>
          <p14:tracePt t="937245" x="7781925" y="3094038"/>
          <p14:tracePt t="937255" x="7781925" y="3101975"/>
          <p14:tracePt t="937261" x="7773988" y="3125788"/>
          <p14:tracePt t="937270" x="7773988" y="3149600"/>
          <p14:tracePt t="937277" x="7758113" y="3181350"/>
          <p14:tracePt t="937285" x="7742238" y="3205163"/>
          <p14:tracePt t="937293" x="7742238" y="3213100"/>
          <p14:tracePt t="937301" x="7742238" y="3221038"/>
          <p14:tracePt t="937309" x="7742238" y="3244850"/>
          <p14:tracePt t="937317" x="7734300" y="3262313"/>
          <p14:tracePt t="937382" x="7726363" y="3262313"/>
          <p14:tracePt t="937391" x="7726363" y="3270250"/>
          <p14:tracePt t="937397" x="7718425" y="3270250"/>
          <p14:tracePt t="937414" x="7702550" y="3278188"/>
          <p14:tracePt t="937550" x="7702550" y="3294063"/>
          <p14:tracePt t="937575" x="7710488" y="3302000"/>
          <p14:tracePt t="937590" x="7718425" y="3317875"/>
          <p14:tracePt t="937606" x="7742238" y="3317875"/>
          <p14:tracePt t="937613" x="7758113" y="3341688"/>
          <p14:tracePt t="937622" x="7766050" y="3341688"/>
          <p14:tracePt t="937629" x="7781925" y="3349625"/>
          <p14:tracePt t="937639" x="7789863" y="3349625"/>
          <p14:tracePt t="937645" x="7797800" y="3349625"/>
          <p14:tracePt t="937654" x="7805738" y="3349625"/>
          <p14:tracePt t="937677" x="7821613" y="3349625"/>
          <p14:tracePt t="937685" x="7829550" y="3349625"/>
          <p14:tracePt t="937693" x="7839075" y="3349625"/>
          <p14:tracePt t="937701" x="7854950" y="3349625"/>
          <p14:tracePt t="937709" x="7870825" y="3349625"/>
          <p14:tracePt t="937717" x="7886700" y="3349625"/>
          <p14:tracePt t="937725" x="7894638" y="3349625"/>
          <p14:tracePt t="937733" x="7918450" y="3349625"/>
          <p14:tracePt t="937741" x="7926388" y="3349625"/>
          <p14:tracePt t="937813" x="7942263" y="3349625"/>
          <p14:tracePt t="937853" x="7950200" y="3349625"/>
          <p14:tracePt t="937869" x="7958138" y="3349625"/>
          <p14:tracePt t="937877" x="7974013" y="3349625"/>
          <p14:tracePt t="937917" x="7989888" y="3349625"/>
          <p14:tracePt t="938155" x="7997825" y="3341688"/>
          <p14:tracePt t="938317" x="8013700" y="3341688"/>
          <p14:tracePt t="938341" x="8021638" y="3341688"/>
          <p14:tracePt t="938358" x="8029575" y="3341688"/>
          <p14:tracePt t="939461" x="8029575" y="3333750"/>
          <p14:tracePt t="939509" x="8021638" y="3317875"/>
          <p14:tracePt t="939541" x="8013700" y="3317875"/>
          <p14:tracePt t="939565" x="7997825" y="3309938"/>
          <p14:tracePt t="939589" x="7989888" y="3309938"/>
          <p14:tracePt t="939605" x="7981950" y="3309938"/>
          <p14:tracePt t="939613" x="7966075" y="3309938"/>
          <p14:tracePt t="939622" x="7958138" y="3294063"/>
          <p14:tracePt t="939639" x="7950200" y="3294063"/>
          <p14:tracePt t="939693" x="7934325" y="3294063"/>
          <p14:tracePt t="939709" x="7926388" y="3294063"/>
          <p14:tracePt t="939725" x="7918450" y="3294063"/>
          <p14:tracePt t="939733" x="7902575" y="3294063"/>
          <p14:tracePt t="939741" x="7894638" y="3294063"/>
          <p14:tracePt t="939805" x="7886700" y="3294063"/>
          <p14:tracePt t="939822" x="7878763" y="3294063"/>
          <p14:tracePt t="939829" x="7862888" y="3294063"/>
          <p14:tracePt t="939839" x="7854950" y="3294063"/>
          <p14:tracePt t="939845" x="7847013" y="3294063"/>
          <p14:tracePt t="939854" x="7829550" y="3294063"/>
          <p14:tracePt t="939917" x="7821613" y="3294063"/>
          <p14:tracePt t="939925" x="7813675" y="3294063"/>
          <p14:tracePt t="939933" x="7805738" y="3294063"/>
          <p14:tracePt t="939941" x="7789863" y="3294063"/>
          <p14:tracePt t="939949" x="7781925" y="3294063"/>
          <p14:tracePt t="939958" x="7773988" y="3294063"/>
          <p14:tracePt t="939974" x="7766050" y="3294063"/>
          <p14:tracePt t="939981" x="7758113" y="3294063"/>
          <p14:tracePt t="940094" x="7750175" y="3302000"/>
          <p14:tracePt t="940109" x="7742238" y="3302000"/>
          <p14:tracePt t="940126" x="7734300" y="3302000"/>
          <p14:tracePt t="940269" x="7726363" y="3302000"/>
          <p14:tracePt t="940293" x="7726363" y="3309938"/>
          <p14:tracePt t="940317" x="7718425" y="3309938"/>
          <p14:tracePt t="940557" x="7702550" y="3317875"/>
          <p14:tracePt t="940589" x="7694613" y="3317875"/>
          <p14:tracePt t="940637" x="7678738" y="3333750"/>
          <p14:tracePt t="940654" x="7670800" y="3333750"/>
          <p14:tracePt t="940661" x="7662863" y="3333750"/>
          <p14:tracePt t="940669" x="7654925" y="3333750"/>
          <p14:tracePt t="940677" x="7639050" y="3333750"/>
          <p14:tracePt t="940693" x="7631113" y="3333750"/>
          <p14:tracePt t="940701" x="7623175" y="3333750"/>
          <p14:tracePt t="940709" x="7607300" y="3333750"/>
          <p14:tracePt t="940717" x="7591425" y="3341688"/>
          <p14:tracePt t="940821" x="7567613" y="3341688"/>
          <p14:tracePt t="940829" x="7559675" y="3341688"/>
          <p14:tracePt t="940838" x="7543800" y="3341688"/>
          <p14:tracePt t="940845" x="7535863" y="3341688"/>
          <p14:tracePt t="940861" x="7527925" y="3341688"/>
          <p14:tracePt t="940949" x="7519988" y="3341688"/>
          <p14:tracePt t="940965" x="7504113" y="3341688"/>
          <p14:tracePt t="941013" x="7496175" y="3341688"/>
          <p14:tracePt t="941077" x="7486650" y="3341688"/>
          <p14:tracePt t="941093" x="7478713" y="3341688"/>
          <p14:tracePt t="941109" x="7470775" y="3349625"/>
          <p14:tracePt t="941117" x="7462838" y="3349625"/>
          <p14:tracePt t="941133" x="7454900" y="3349625"/>
          <p14:tracePt t="941685" x="7486650" y="3365500"/>
          <p14:tracePt t="941693" x="7496175" y="3365500"/>
          <p14:tracePt t="941701" x="7504113" y="3365500"/>
          <p14:tracePt t="941709" x="7543800" y="3365500"/>
          <p14:tracePt t="941716" x="7567613" y="3365500"/>
          <p14:tracePt t="941725" x="7607300" y="3365500"/>
          <p14:tracePt t="941733" x="7662863" y="3365500"/>
          <p14:tracePt t="941741" x="7702550" y="3365500"/>
          <p14:tracePt t="941748" x="7742238" y="3365500"/>
          <p14:tracePt t="941758" x="7750175" y="3365500"/>
          <p14:tracePt t="941764" x="7766050" y="3373438"/>
          <p14:tracePt t="941853" x="7773988" y="3373438"/>
          <p14:tracePt t="941868" x="7781925" y="3373438"/>
          <p14:tracePt t="941885" x="7789863" y="3373438"/>
          <p14:tracePt t="941941" x="7805738" y="3373438"/>
          <p14:tracePt t="941949" x="7813675" y="3373438"/>
          <p14:tracePt t="941957" x="7821613" y="3373438"/>
          <p14:tracePt t="941964" x="7847013" y="3373438"/>
          <p14:tracePt t="941973" x="7854950" y="3357563"/>
          <p14:tracePt t="941980" x="7870825" y="3357563"/>
          <p14:tracePt t="941990" x="7894638" y="3357563"/>
          <p14:tracePt t="941996" x="7902575" y="3357563"/>
          <p14:tracePt t="942006" x="7910513" y="3357563"/>
          <p14:tracePt t="942013" x="7918450" y="3357563"/>
          <p14:tracePt t="942045" x="7942263" y="3357563"/>
          <p14:tracePt t="942061" x="7942263" y="3349625"/>
          <p14:tracePt t="942077" x="7950200" y="3349625"/>
          <p14:tracePt t="942093" x="7966075" y="3349625"/>
          <p14:tracePt t="942101" x="7974013" y="3341688"/>
          <p14:tracePt t="942108" x="7997825" y="3341688"/>
          <p14:tracePt t="942116" x="8013700" y="3325813"/>
          <p14:tracePt t="942124" x="8037513" y="3325813"/>
          <p14:tracePt t="942133" x="8061325" y="3325813"/>
          <p14:tracePt t="942140" x="8085138" y="3325813"/>
          <p14:tracePt t="942148" x="8108950" y="3325813"/>
          <p14:tracePt t="942157" x="8132763" y="3325813"/>
          <p14:tracePt t="942174" x="8164513" y="3325813"/>
          <p14:tracePt t="943820" x="8164513" y="3317875"/>
          <p14:tracePt t="944308" x="8156575" y="3317875"/>
          <p14:tracePt t="944356" x="8156575" y="3302000"/>
          <p14:tracePt t="944380" x="8156575" y="3294063"/>
          <p14:tracePt t="944389" x="8156575" y="3286125"/>
          <p14:tracePt t="944396" x="8156575" y="3270250"/>
          <p14:tracePt t="944405" x="8180388" y="3252788"/>
          <p14:tracePt t="944413" x="8229600" y="3236913"/>
          <p14:tracePt t="944422" x="8261350" y="3205163"/>
          <p14:tracePt t="944428" x="8277225" y="3205163"/>
          <p14:tracePt t="944437" x="8293100" y="3181350"/>
          <p14:tracePt t="944444" x="8308975" y="3181350"/>
          <p14:tracePt t="944452" x="8316913" y="3173413"/>
          <p14:tracePt t="944460" x="8324850" y="3165475"/>
          <p14:tracePt t="944476" x="8332788" y="3165475"/>
          <p14:tracePt t="944492" x="8340725" y="3157538"/>
          <p14:tracePt t="944500" x="8348663" y="3157538"/>
          <p14:tracePt t="944508" x="8356600" y="3141663"/>
          <p14:tracePt t="944516" x="8364538" y="3133725"/>
          <p14:tracePt t="944524" x="8396288" y="3125788"/>
          <p14:tracePt t="944532" x="8435975" y="3101975"/>
          <p14:tracePt t="944540" x="8459788" y="3094038"/>
          <p14:tracePt t="944548" x="8483600" y="3070225"/>
          <p14:tracePt t="944557" x="8499475" y="3070225"/>
          <p14:tracePt t="944564" x="8523288" y="3054350"/>
          <p14:tracePt t="944572" x="8531225" y="3046413"/>
          <p14:tracePt t="944580" x="8548688" y="3030538"/>
          <p14:tracePt t="944605" x="8556625" y="3022600"/>
          <p14:tracePt t="944628" x="8564563" y="3022600"/>
          <p14:tracePt t="944637" x="8564563" y="3014663"/>
          <p14:tracePt t="944644" x="8596313" y="2998788"/>
          <p14:tracePt t="944652" x="8596313" y="2990850"/>
          <p14:tracePt t="944660" x="8612188" y="2982913"/>
          <p14:tracePt t="944668" x="8636000" y="2967038"/>
          <p14:tracePt t="944676" x="8643938" y="2959100"/>
          <p14:tracePt t="944684" x="8659813" y="2959100"/>
          <p14:tracePt t="944692" x="8675688" y="2951163"/>
          <p14:tracePt t="944708" x="8683625" y="2943225"/>
          <p14:tracePt t="944757" x="8683625" y="2935288"/>
          <p14:tracePt t="944773" x="8683625" y="2927350"/>
          <p14:tracePt t="944780" x="8683625" y="2909888"/>
          <p14:tracePt t="944789" x="8683625" y="2901950"/>
          <p14:tracePt t="944796" x="8683625" y="2894013"/>
          <p14:tracePt t="944805" x="8683625" y="2878138"/>
          <p14:tracePt t="944812" x="8691563" y="2878138"/>
          <p14:tracePt t="944823" x="8699500" y="2870200"/>
          <p14:tracePt t="944828" x="8715375" y="2862263"/>
          <p14:tracePt t="944837" x="8723313" y="2846388"/>
          <p14:tracePt t="944844" x="8739188" y="2838450"/>
          <p14:tracePt t="944853" x="8747125" y="2830513"/>
          <p14:tracePt t="944868" x="8747125" y="2814638"/>
          <p14:tracePt t="944884" x="8747125" y="2806700"/>
          <p14:tracePt t="944916" x="8747125" y="2798763"/>
          <p14:tracePt t="944941" x="8747125" y="2790825"/>
          <p14:tracePt t="944948" x="8747125" y="2782888"/>
          <p14:tracePt t="944964" x="8747125" y="2767013"/>
          <p14:tracePt t="944989" x="8747125" y="2759075"/>
          <p14:tracePt t="944996" x="8747125" y="2751138"/>
          <p14:tracePt t="945028" x="8763000" y="2735263"/>
          <p14:tracePt t="945044" x="8763000" y="2727325"/>
          <p14:tracePt t="945084" x="8778875" y="2719388"/>
          <p14:tracePt t="945092" x="8786813" y="2719388"/>
          <p14:tracePt t="945157" x="8794750" y="2703513"/>
          <p14:tracePt t="945164" x="8810625" y="2703513"/>
          <p14:tracePt t="945180" x="8818563" y="2695575"/>
          <p14:tracePt t="945194" x="8818563" y="2687638"/>
          <p14:tracePt t="945196" x="8834438" y="2679700"/>
          <p14:tracePt t="945228" x="8834438" y="2671763"/>
          <p14:tracePt t="945268" x="8834438" y="2663825"/>
          <p14:tracePt t="945324" x="8834438" y="2655888"/>
          <p14:tracePt t="945332" x="8834438" y="2647950"/>
          <p14:tracePt t="945548" x="8834438" y="2655888"/>
          <p14:tracePt t="945557" x="8834438" y="2663825"/>
          <p14:tracePt t="945564" x="8834438" y="2687638"/>
          <p14:tracePt t="945572" x="8834438" y="2695575"/>
          <p14:tracePt t="945580" x="8834438" y="2719388"/>
          <p14:tracePt t="945589" x="8834438" y="2743200"/>
          <p14:tracePt t="945605" x="8834438" y="2774950"/>
          <p14:tracePt t="945612" x="8842375" y="2782888"/>
          <p14:tracePt t="945637" x="8842375" y="2790825"/>
          <p14:tracePt t="945644" x="8842375" y="2798763"/>
          <p14:tracePt t="945668" x="8842375" y="2806700"/>
          <p14:tracePt t="945684" x="8850313" y="2814638"/>
          <p14:tracePt t="945692" x="8850313" y="2822575"/>
          <p14:tracePt t="945741" x="8850313" y="2830513"/>
          <p14:tracePt t="945764" x="8850313" y="2838450"/>
          <p14:tracePt t="945780" x="8850313" y="2846388"/>
          <p14:tracePt t="945789" x="8858250" y="2854325"/>
          <p14:tracePt t="945868" x="8858250" y="2870200"/>
          <p14:tracePt t="945900" x="8866188" y="2870200"/>
          <p14:tracePt t="945908" x="8866188" y="2878138"/>
          <p14:tracePt t="946190" x="8874125" y="2878138"/>
          <p14:tracePt t="946196" x="8883650" y="2878138"/>
          <p14:tracePt t="946212" x="8891588" y="2878138"/>
          <p14:tracePt t="946221" x="8907463" y="2878138"/>
          <p14:tracePt t="946237" x="8915400" y="2878138"/>
          <p14:tracePt t="946252" x="8923338" y="2878138"/>
          <p14:tracePt t="946268" x="8931275" y="2878138"/>
          <p14:tracePt t="946284" x="8947150" y="2878138"/>
          <p14:tracePt t="946292" x="8955088" y="2878138"/>
          <p14:tracePt t="946300" x="8963025" y="2878138"/>
          <p14:tracePt t="946309" x="8970963" y="2878138"/>
          <p14:tracePt t="946316" x="8986838" y="2878138"/>
          <p14:tracePt t="946325" x="9010650" y="2878138"/>
          <p14:tracePt t="946332" x="9034463" y="2878138"/>
          <p14:tracePt t="946341" x="9042400" y="2878138"/>
          <p14:tracePt t="946348" x="9050338" y="2878138"/>
          <p14:tracePt t="946356" x="9058275" y="2878138"/>
          <p14:tracePt t="946389" x="9074150" y="2878138"/>
          <p14:tracePt t="946405" x="9082088" y="2878138"/>
          <p14:tracePt t="946412" x="9113838" y="2870200"/>
          <p14:tracePt t="946422" x="9121775" y="2870200"/>
          <p14:tracePt t="946428" x="9137650" y="2870200"/>
          <p14:tracePt t="946437" x="9161463" y="2870200"/>
          <p14:tracePt t="946444" x="9193213" y="2862263"/>
          <p14:tracePt t="946452" x="9201150" y="2854325"/>
          <p14:tracePt t="946460" x="9224963" y="2854325"/>
          <p14:tracePt t="946468" x="9234488" y="2854325"/>
          <p14:tracePt t="946476" x="9242425" y="2854325"/>
          <p14:tracePt t="946516" x="9250363" y="2854325"/>
          <p14:tracePt t="946532" x="9266238" y="2846388"/>
          <p14:tracePt t="946548" x="9274175" y="2846388"/>
          <p14:tracePt t="946557" x="9297988" y="2846388"/>
          <p14:tracePt t="946564" x="9305925" y="2846388"/>
          <p14:tracePt t="946574" x="9329738" y="2846388"/>
          <p14:tracePt t="946580" x="9345613" y="2846388"/>
          <p14:tracePt t="946596" x="9353550" y="2830513"/>
          <p14:tracePt t="946667" x="9361488" y="2830513"/>
          <p14:tracePt t="946683" x="9377363" y="2830513"/>
          <p14:tracePt t="946691" x="9385300" y="2830513"/>
          <p14:tracePt t="946707" x="9409113" y="2830513"/>
          <p14:tracePt t="946715" x="9417050" y="2830513"/>
          <p14:tracePt t="946724" x="9432925" y="2830513"/>
          <p14:tracePt t="946731" x="9472613" y="2830513"/>
          <p14:tracePt t="946740" x="9512300" y="2830513"/>
          <p14:tracePt t="946747" x="9536113" y="2830513"/>
          <p14:tracePt t="946756" x="9559925" y="2830513"/>
          <p14:tracePt t="946763" x="9585325" y="2830513"/>
          <p14:tracePt t="946772" x="9593263" y="2830513"/>
          <p14:tracePt t="946908" x="9609138" y="2830513"/>
          <p14:tracePt t="946948" x="9609138" y="2838450"/>
          <p14:tracePt t="946964" x="9609138" y="2846388"/>
          <p14:tracePt t="946972" x="9617075" y="2854325"/>
          <p14:tracePt t="946989" x="9625013" y="2862263"/>
          <p14:tracePt t="946996" x="9632950" y="2870200"/>
          <p14:tracePt t="947012" x="9640888" y="2878138"/>
          <p14:tracePt t="947044" x="9648825" y="2886075"/>
          <p14:tracePt t="947084" x="9648825" y="2894013"/>
          <p14:tracePt t="947100" x="9648825" y="2901950"/>
          <p14:tracePt t="947124" x="9664700" y="2901950"/>
          <p14:tracePt t="947141" x="9672638" y="2927350"/>
          <p14:tracePt t="947201" x="9704388" y="2935288"/>
          <p14:tracePt t="947211" x="9712325" y="2943225"/>
          <p14:tracePt t="947220" x="9720263" y="2943225"/>
          <p14:tracePt t="947235" x="9736138" y="2951163"/>
          <p14:tracePt t="947243" x="9744075" y="2951163"/>
          <p14:tracePt t="947292" x="9752013" y="2951163"/>
          <p14:tracePt t="947324" x="9759950" y="2959100"/>
          <p14:tracePt t="947332" x="9767888" y="2959100"/>
          <p14:tracePt t="947340" x="9783763" y="2974975"/>
          <p14:tracePt t="947348" x="9807575" y="2974975"/>
          <p14:tracePt t="947356" x="9823450" y="2982913"/>
          <p14:tracePt t="947364" x="9847263" y="2998788"/>
          <p14:tracePt t="947373" x="9871075" y="3014663"/>
          <p14:tracePt t="947390" x="9879013" y="3014663"/>
          <p14:tracePt t="947422" x="9894888" y="3022600"/>
          <p14:tracePt t="947428" x="9894888" y="3030538"/>
          <p14:tracePt t="947437" x="9894888" y="3054350"/>
          <p14:tracePt t="947444" x="9902825" y="3054350"/>
          <p14:tracePt t="947452" x="9910763" y="3062288"/>
          <p14:tracePt t="947460" x="9910763" y="3078163"/>
          <p14:tracePt t="947468" x="9918700" y="3078163"/>
          <p14:tracePt t="947475" x="9918700" y="3094038"/>
          <p14:tracePt t="947524" x="9926638" y="3101975"/>
          <p14:tracePt t="947572" x="9926638" y="3109913"/>
          <p14:tracePt t="947579" x="9926638" y="3117850"/>
          <p14:tracePt t="947588" x="9926638" y="3125788"/>
          <p14:tracePt t="947605" x="9918700" y="3141663"/>
          <p14:tracePt t="947620" x="9918700" y="3149600"/>
          <p14:tracePt t="947627" x="9902825" y="3157538"/>
          <p14:tracePt t="947636" x="9902825" y="3173413"/>
          <p14:tracePt t="947643" x="9894888" y="3181350"/>
          <p14:tracePt t="947651" x="9894888" y="3205163"/>
          <p14:tracePt t="947660" x="9886950" y="3221038"/>
          <p14:tracePt t="947667" x="9879013" y="3236913"/>
          <p14:tracePt t="947676" x="9879013" y="3252788"/>
          <p14:tracePt t="947683" x="9879013" y="3262313"/>
          <p14:tracePt t="947699" x="9879013" y="3270250"/>
          <p14:tracePt t="947828" x="9879013" y="3286125"/>
          <p14:tracePt t="947916" x="9879013" y="3294063"/>
          <p14:tracePt t="947924" x="9879013" y="3302000"/>
          <p14:tracePt t="947932" x="9879013" y="3309938"/>
          <p14:tracePt t="947940" x="9871075" y="3341688"/>
          <p14:tracePt t="947948" x="9871075" y="3349625"/>
          <p14:tracePt t="947956" x="9871075" y="3357563"/>
          <p14:tracePt t="947964" x="9871075" y="3365500"/>
          <p14:tracePt t="947989" x="9871075" y="3381375"/>
          <p14:tracePt t="948028" x="9863138" y="3381375"/>
          <p14:tracePt t="951051" x="9871075" y="3381375"/>
          <p14:tracePt t="951059" x="9855200" y="3373438"/>
          <p14:tracePt t="951067" x="9831388" y="3365500"/>
          <p14:tracePt t="951075" x="9791700" y="3357563"/>
          <p14:tracePt t="951083" x="9752013" y="3357563"/>
          <p14:tracePt t="951092" x="9728200" y="3341688"/>
          <p14:tracePt t="951099" x="9680575" y="3341688"/>
          <p14:tracePt t="951108" x="9632950" y="3325813"/>
          <p14:tracePt t="951115" x="9567863" y="3325813"/>
          <p14:tracePt t="951124" x="9528175" y="3325813"/>
          <p14:tracePt t="951131" x="9464675" y="3309938"/>
          <p14:tracePt t="951140" x="9417050" y="3309938"/>
          <p14:tracePt t="951147" x="9353550" y="3294063"/>
          <p14:tracePt t="951158" x="9297988" y="3294063"/>
          <p14:tracePt t="951164" x="9234488" y="3278188"/>
          <p14:tracePt t="951173" x="9185275" y="3270250"/>
          <p14:tracePt t="951179" x="9153525" y="3262313"/>
          <p14:tracePt t="951191" x="9113838" y="3262313"/>
          <p14:tracePt t="951196" x="9090025" y="3262313"/>
          <p14:tracePt t="951205" x="9066213" y="3262313"/>
          <p14:tracePt t="951211" x="9026525" y="3262313"/>
          <p14:tracePt t="951220" x="9010650" y="3262313"/>
          <p14:tracePt t="951227" x="8986838" y="3262313"/>
          <p14:tracePt t="951236" x="8947150" y="3262313"/>
          <p14:tracePt t="951243" x="8923338" y="3262313"/>
          <p14:tracePt t="951251" x="8899525" y="3262313"/>
          <p14:tracePt t="951259" x="8858250" y="3262313"/>
          <p14:tracePt t="951267" x="8818563" y="3262313"/>
          <p14:tracePt t="951275" x="8770938" y="3262313"/>
          <p14:tracePt t="951283" x="8715375" y="3252788"/>
          <p14:tracePt t="951292" x="8683625" y="3244850"/>
          <p14:tracePt t="951299" x="8643938" y="3244850"/>
          <p14:tracePt t="951308" x="8596313" y="3228975"/>
          <p14:tracePt t="951315" x="8572500" y="3228975"/>
          <p14:tracePt t="951325" x="8564563" y="3228975"/>
          <p14:tracePt t="951331" x="8548688" y="3228975"/>
          <p14:tracePt t="951340" x="8531225" y="3228975"/>
          <p14:tracePt t="951347" x="8531225" y="3221038"/>
          <p14:tracePt t="951357" x="8507413" y="3221038"/>
          <p14:tracePt t="951363" x="8499475" y="3221038"/>
          <p14:tracePt t="951373" x="8483600" y="3221038"/>
          <p14:tracePt t="951379" x="8459788" y="3221038"/>
          <p14:tracePt t="951390" x="8451850" y="3221038"/>
          <p14:tracePt t="951395" x="8412163" y="3221038"/>
          <p14:tracePt t="951405" x="8388350" y="3221038"/>
          <p14:tracePt t="951411" x="8364538" y="3221038"/>
          <p14:tracePt t="951420" x="8308975" y="3221038"/>
          <p14:tracePt t="951427" x="8285163" y="3221038"/>
          <p14:tracePt t="951435" x="8261350" y="3221038"/>
          <p14:tracePt t="951443" x="8213725" y="3197225"/>
          <p14:tracePt t="951451" x="8205788" y="3197225"/>
          <p14:tracePt t="951459" x="8197850" y="3197225"/>
          <p14:tracePt t="951467" x="8189913" y="3197225"/>
          <p14:tracePt t="951515" x="8172450" y="3197225"/>
          <p14:tracePt t="951524" x="8156575" y="3197225"/>
          <p14:tracePt t="951540" x="8140700" y="3197225"/>
          <p14:tracePt t="951547" x="8124825" y="3197225"/>
          <p14:tracePt t="951556" x="8093075" y="3197225"/>
          <p14:tracePt t="951563" x="8085138" y="3197225"/>
          <p14:tracePt t="951573" x="8069263" y="3197225"/>
          <p14:tracePt t="951579" x="8045450" y="3197225"/>
          <p14:tracePt t="951590" x="8037513" y="3197225"/>
          <p14:tracePt t="951595" x="8013700" y="3197225"/>
          <p14:tracePt t="951611" x="8005763" y="3197225"/>
          <p14:tracePt t="951620" x="7989888" y="3197225"/>
          <p14:tracePt t="951667" x="7981950" y="3197225"/>
          <p14:tracePt t="951675" x="7974013" y="3197225"/>
          <p14:tracePt t="951683" x="7966075" y="3197225"/>
          <p14:tracePt t="951692" x="7934325" y="3197225"/>
          <p14:tracePt t="951699" x="7894638" y="3197225"/>
          <p14:tracePt t="951708" x="7870825" y="3197225"/>
          <p14:tracePt t="951715" x="7829550" y="3197225"/>
          <p14:tracePt t="951723" x="7805738" y="3197225"/>
          <p14:tracePt t="951731" x="7797800" y="3197225"/>
          <p14:tracePt t="951787" x="7797800" y="3189288"/>
          <p14:tracePt t="952108" x="7797800" y="3181350"/>
          <p14:tracePt t="952147" x="7789863" y="3173413"/>
          <p14:tracePt t="952163" x="7781925" y="3173413"/>
          <p14:tracePt t="952172" x="7781925" y="3165475"/>
          <p14:tracePt t="952179" x="7773988" y="3165475"/>
          <p14:tracePt t="952196" x="7766050" y="3165475"/>
          <p14:tracePt t="952211" x="7766050" y="3157538"/>
          <p14:tracePt t="952323" x="7758113" y="3149600"/>
          <p14:tracePt t="952439" x="7758113" y="3141663"/>
          <p14:tracePt t="952460" x="7758113" y="3133725"/>
          <p14:tracePt t="952508" x="7758113" y="3125788"/>
          <p14:tracePt t="952691" x="7750175" y="3117850"/>
          <p14:tracePt t="952771" x="7742238" y="3117850"/>
          <p14:tracePt t="952788" x="7734300" y="3109913"/>
          <p14:tracePt t="952805" x="7718425" y="3109913"/>
          <p14:tracePt t="952811" x="7702550" y="3101975"/>
          <p14:tracePt t="952820" x="7686675" y="3094038"/>
          <p14:tracePt t="953564" x="7686675" y="3086100"/>
          <p14:tracePt t="953572" x="7686675" y="3078163"/>
          <p14:tracePt t="953588" x="7702550" y="3078163"/>
          <p14:tracePt t="953595" x="7710488" y="3078163"/>
          <p14:tracePt t="953667" x="7718425" y="3078163"/>
          <p14:tracePt t="953675" x="7734300" y="3062288"/>
          <p14:tracePt t="958275" x="7726363" y="3070225"/>
          <p14:tracePt t="958299" x="7718425" y="3078163"/>
          <p14:tracePt t="958307" x="7710488" y="3078163"/>
          <p14:tracePt t="958324" x="7694613" y="3094038"/>
          <p14:tracePt t="958330" x="7686675" y="3094038"/>
          <p14:tracePt t="958340" x="7670800" y="3101975"/>
          <p14:tracePt t="958355" x="7662863" y="3101975"/>
          <p14:tracePt t="960123" x="7670800" y="3109913"/>
          <p14:tracePt t="960130" x="7678738" y="3109913"/>
          <p14:tracePt t="960194" x="7686675" y="3109913"/>
          <p14:tracePt t="960206" x="7702550" y="3117850"/>
          <p14:tracePt t="960210" x="7702550" y="3125788"/>
          <p14:tracePt t="960218" x="7718425" y="3125788"/>
          <p14:tracePt t="960226" x="7742238" y="3133725"/>
          <p14:tracePt t="960242" x="7750175" y="3133725"/>
          <p14:tracePt t="960250" x="7766050" y="3141663"/>
          <p14:tracePt t="965538" x="7766050" y="3149600"/>
          <p14:tracePt t="966722" x="7766050" y="3157538"/>
          <p14:tracePt t="966740" x="7766050" y="3165475"/>
          <p14:tracePt t="966785" x="7766050" y="3189288"/>
          <p14:tracePt t="966793" x="7773988" y="3197225"/>
          <p14:tracePt t="966801" x="7781925" y="3213100"/>
          <p14:tracePt t="966809" x="7781925" y="3236913"/>
          <p14:tracePt t="966817" x="7789863" y="3262313"/>
          <p14:tracePt t="966825" x="7805738" y="3294063"/>
          <p14:tracePt t="966833" x="7805738" y="3317875"/>
          <p14:tracePt t="966849" x="7813675" y="3325813"/>
          <p14:tracePt t="967265" x="7805738" y="3325813"/>
          <p14:tracePt t="967345" x="7789863" y="3309938"/>
          <p14:tracePt t="967361" x="7773988" y="3302000"/>
          <p14:tracePt t="967377" x="7766050" y="3286125"/>
          <p14:tracePt t="967409" x="7766050" y="3278188"/>
          <p14:tracePt t="967457" x="7766050" y="3270250"/>
          <p14:tracePt t="967481" x="7750175" y="3262313"/>
          <p14:tracePt t="967497" x="7750175" y="3244850"/>
          <p14:tracePt t="967505" x="7750175" y="3236913"/>
          <p14:tracePt t="967553" x="7742238" y="3228975"/>
          <p14:tracePt t="967585" x="7742238" y="3221038"/>
          <p14:tracePt t="967593" x="7742238" y="3213100"/>
          <p14:tracePt t="967601" x="7742238" y="3197225"/>
          <p14:tracePt t="967625" x="7742238" y="3189288"/>
          <p14:tracePt t="967714" x="7742238" y="3181350"/>
          <p14:tracePt t="969025" x="7750175" y="3165475"/>
          <p14:tracePt t="969033" x="7766050" y="3149600"/>
          <p14:tracePt t="969042" x="7773988" y="3149600"/>
          <p14:tracePt t="969049" x="7781925" y="3149600"/>
          <p14:tracePt t="969058" x="7781925" y="3141663"/>
          <p14:tracePt t="969074" x="7789863" y="3141663"/>
          <p14:tracePt t="969081" x="7797800" y="3133725"/>
          <p14:tracePt t="969106" x="7813675" y="3125788"/>
          <p14:tracePt t="969113" x="7821613" y="3125788"/>
          <p14:tracePt t="969123" x="7847013" y="3109913"/>
          <p14:tracePt t="969129" x="7910513" y="3094038"/>
          <p14:tracePt t="969139" x="7942263" y="3086100"/>
          <p14:tracePt t="969145" x="7981950" y="3070225"/>
          <p14:tracePt t="969155" x="8005763" y="3054350"/>
          <p14:tracePt t="969163" x="8037513" y="3038475"/>
          <p14:tracePt t="969170" x="8061325" y="3038475"/>
          <p14:tracePt t="969177" x="8077200" y="3030538"/>
          <p14:tracePt t="969185" x="8085138" y="3030538"/>
          <p14:tracePt t="969193" x="8101013" y="3022600"/>
          <p14:tracePt t="969209" x="8108950" y="3022600"/>
          <p14:tracePt t="969217" x="8124825" y="3022600"/>
          <p14:tracePt t="969225" x="8148638" y="3022600"/>
          <p14:tracePt t="969233" x="8172450" y="3022600"/>
          <p14:tracePt t="969241" x="8180388" y="3006725"/>
          <p14:tracePt t="969248" x="8221663" y="2990850"/>
          <p14:tracePt t="969257" x="8253413" y="2967038"/>
          <p14:tracePt t="969264" x="8277225" y="2951163"/>
          <p14:tracePt t="969273" x="8285163" y="2951163"/>
          <p14:tracePt t="969280" x="8308975" y="2943225"/>
          <p14:tracePt t="969289" x="8324850" y="2927350"/>
          <p14:tracePt t="969296" x="8332788" y="2919413"/>
          <p14:tracePt t="969305" x="8348663" y="2919413"/>
          <p14:tracePt t="969322" x="8356600" y="2901950"/>
          <p14:tracePt t="969339" x="8364538" y="2901950"/>
          <p14:tracePt t="969354" x="8388350" y="2894013"/>
          <p14:tracePt t="969376" x="8420100" y="2886075"/>
          <p14:tracePt t="969384" x="8428038" y="2878138"/>
          <p14:tracePt t="969393" x="8435975" y="2878138"/>
          <p14:tracePt t="969400" x="8451850" y="2878138"/>
          <p14:tracePt t="969408" x="8467725" y="2870200"/>
          <p14:tracePt t="969417" x="8475663" y="2862263"/>
          <p14:tracePt t="969424" x="8507413" y="2830513"/>
          <p14:tracePt t="969433" x="8515350" y="2822575"/>
          <p14:tracePt t="969441" x="8523288" y="2822575"/>
          <p14:tracePt t="969457" x="8540750" y="2814638"/>
          <p14:tracePt t="969464" x="8540750" y="2806700"/>
          <p14:tracePt t="969537" x="8556625" y="2790825"/>
          <p14:tracePt t="969554" x="8572500" y="2790825"/>
          <p14:tracePt t="969569" x="8588375" y="2774950"/>
          <p14:tracePt t="969585" x="8596313" y="2767013"/>
          <p14:tracePt t="969609" x="8604250" y="2767013"/>
          <p14:tracePt t="969617" x="8620125" y="2759075"/>
          <p14:tracePt t="969633" x="8636000" y="2751138"/>
          <p14:tracePt t="969641" x="8643938" y="2751138"/>
          <p14:tracePt t="969657" x="8651875" y="2743200"/>
          <p14:tracePt t="969665" x="8667750" y="2743200"/>
          <p14:tracePt t="969697" x="8667750" y="2719388"/>
          <p14:tracePt t="969722" x="8683625" y="2711450"/>
          <p14:tracePt t="969745" x="8691563" y="2711450"/>
          <p14:tracePt t="969761" x="8707438" y="2695575"/>
          <p14:tracePt t="969769" x="8715375" y="2687638"/>
          <p14:tracePt t="969785" x="8723313" y="2679700"/>
          <p14:tracePt t="969817" x="8739188" y="2663825"/>
          <p14:tracePt t="969841" x="8747125" y="2663825"/>
          <p14:tracePt t="969858" x="8770938" y="2663825"/>
          <p14:tracePt t="969865" x="8778875" y="2663825"/>
          <p14:tracePt t="969874" x="8778875" y="2655888"/>
          <p14:tracePt t="969881" x="8786813" y="2655888"/>
          <p14:tracePt t="969897" x="8794750" y="2655888"/>
          <p14:tracePt t="969961" x="8802688" y="2647950"/>
          <p14:tracePt t="969969" x="8810625" y="2647950"/>
          <p14:tracePt t="969985" x="8834438" y="2647950"/>
          <p14:tracePt t="969993" x="8842375" y="2647950"/>
          <p14:tracePt t="970001" x="8850313" y="2647950"/>
          <p14:tracePt t="970009" x="8874125" y="2647950"/>
          <p14:tracePt t="970017" x="8891588" y="2647950"/>
          <p14:tracePt t="970233" x="8891588" y="2640013"/>
          <p14:tracePt t="970241" x="8891588" y="2632075"/>
          <p14:tracePt t="970249" x="8907463" y="2624138"/>
          <p14:tracePt t="970258" x="8931275" y="2624138"/>
          <p14:tracePt t="970265" x="8931275" y="2616200"/>
          <p14:tracePt t="970273" x="8939213" y="2608263"/>
          <p14:tracePt t="970281" x="8955088" y="2592388"/>
          <p14:tracePt t="970289" x="8963025" y="2592388"/>
          <p14:tracePt t="970306" x="8970963" y="2592388"/>
          <p14:tracePt t="970513" x="8970963" y="2624138"/>
          <p14:tracePt t="970522" x="8963025" y="2632075"/>
          <p14:tracePt t="970529" x="8955088" y="2640013"/>
          <p14:tracePt t="970539" x="8955088" y="2647950"/>
          <p14:tracePt t="970545" x="8955088" y="2663825"/>
          <p14:tracePt t="970554" x="8955088" y="2671763"/>
          <p14:tracePt t="970561" x="8955088" y="2679700"/>
          <p14:tracePt t="970569" x="8947150" y="2687638"/>
          <p14:tracePt t="970689" x="8939213" y="2695575"/>
          <p14:tracePt t="970713" x="8931275" y="2695575"/>
          <p14:tracePt t="970825" x="8923338" y="2695575"/>
          <p14:tracePt t="970833" x="8915400" y="2687638"/>
          <p14:tracePt t="970849" x="8915400" y="2679700"/>
          <p14:tracePt t="970865" x="8915400" y="2671763"/>
          <p14:tracePt t="970873" x="8907463" y="2671763"/>
          <p14:tracePt t="970937" x="8907463" y="2663825"/>
          <p14:tracePt t="970954" x="8899525" y="2663825"/>
          <p14:tracePt t="970961" x="8899525" y="2655888"/>
          <p14:tracePt t="970969" x="8883650" y="2655888"/>
          <p14:tracePt t="971025" x="8883650" y="2647950"/>
          <p14:tracePt t="971049" x="8891588" y="2647950"/>
          <p14:tracePt t="971057" x="8891588" y="2640013"/>
          <p14:tracePt t="971065" x="8899525" y="2640013"/>
          <p14:tracePt t="971074" x="8907463" y="2640013"/>
          <p14:tracePt t="971081" x="8915400" y="2640013"/>
          <p14:tracePt t="971097" x="8923338" y="2640013"/>
          <p14:tracePt t="971106" x="8939213" y="2640013"/>
          <p14:tracePt t="971124" x="8963025" y="2640013"/>
          <p14:tracePt t="971129" x="8963025" y="2632075"/>
          <p14:tracePt t="971140" x="8970963" y="2632075"/>
          <p14:tracePt t="971154" x="8978900" y="2632075"/>
          <p14:tracePt t="971193" x="8986838" y="2632075"/>
          <p14:tracePt t="971233" x="9002713" y="2632075"/>
          <p14:tracePt t="971241" x="9010650" y="2632075"/>
          <p14:tracePt t="971625" x="9010650" y="2647950"/>
          <p14:tracePt t="971633" x="9018588" y="2647950"/>
          <p14:tracePt t="971642" x="9018588" y="2655888"/>
          <p14:tracePt t="971658" x="9018588" y="2663825"/>
          <p14:tracePt t="971664" x="9018588" y="2671763"/>
          <p14:tracePt t="971673" x="9034463" y="2687638"/>
          <p14:tracePt t="971680" x="9050338" y="2719388"/>
          <p14:tracePt t="971696" x="9050338" y="2727325"/>
          <p14:tracePt t="971705" x="9058275" y="2735263"/>
          <p14:tracePt t="971712" x="9066213" y="2743200"/>
          <p14:tracePt t="971721" x="9074150" y="2751138"/>
          <p14:tracePt t="971728" x="9082088" y="2751138"/>
          <p14:tracePt t="971753" x="9090025" y="2759075"/>
          <p14:tracePt t="971768" x="9097963" y="2759075"/>
          <p14:tracePt t="971776" x="9113838" y="2759075"/>
          <p14:tracePt t="971784" x="9121775" y="2759075"/>
          <p14:tracePt t="971808" x="9129713" y="2759075"/>
          <p14:tracePt t="971897" x="9137650" y="2759075"/>
          <p14:tracePt t="971905" x="9153525" y="2759075"/>
          <p14:tracePt t="971921" x="9161463" y="2759075"/>
          <p14:tracePt t="971937" x="9169400" y="2759075"/>
          <p14:tracePt t="971953" x="9177338" y="2759075"/>
          <p14:tracePt t="972041" x="9185275" y="2751138"/>
          <p14:tracePt t="972088" x="9201150" y="2751138"/>
          <p14:tracePt t="972105" x="9209088" y="2751138"/>
          <p14:tracePt t="972112" x="9217025" y="2743200"/>
          <p14:tracePt t="972137" x="9224963" y="2743200"/>
          <p14:tracePt t="972144" x="9242425" y="2743200"/>
          <p14:tracePt t="972168" x="9258300" y="2735263"/>
          <p14:tracePt t="972233" x="9258300" y="2727325"/>
          <p14:tracePt t="972257" x="9274175" y="2727325"/>
          <p14:tracePt t="972297" x="9282113" y="2727325"/>
          <p14:tracePt t="972464" x="9266238" y="2727325"/>
          <p14:tracePt t="972536" x="9258300" y="2727325"/>
          <p14:tracePt t="973040" x="9274175" y="2727325"/>
          <p14:tracePt t="973048" x="9282113" y="2727325"/>
          <p14:tracePt t="973057" x="9290050" y="2727325"/>
          <p14:tracePt t="973064" x="9313863" y="2727325"/>
          <p14:tracePt t="973073" x="9337675" y="2727325"/>
          <p14:tracePt t="973080" x="9361488" y="2727325"/>
          <p14:tracePt t="973090" x="9385300" y="2727325"/>
          <p14:tracePt t="973096" x="9409113" y="2727325"/>
          <p14:tracePt t="973105" x="9432925" y="2727325"/>
          <p14:tracePt t="973112" x="9440863" y="2727325"/>
          <p14:tracePt t="973168" x="9456738" y="2727325"/>
          <p14:tracePt t="973184" x="9464675" y="2727325"/>
          <p14:tracePt t="973193" x="9480550" y="2727325"/>
          <p14:tracePt t="973201" x="9488488" y="2727325"/>
          <p14:tracePt t="973209" x="9504363" y="2727325"/>
          <p14:tracePt t="973216" x="9520238" y="2727325"/>
          <p14:tracePt t="973224" x="9559925" y="2727325"/>
          <p14:tracePt t="973232" x="9601200" y="2727325"/>
          <p14:tracePt t="973241" x="9632950" y="2727325"/>
          <p14:tracePt t="973248" x="9688513" y="2727325"/>
          <p14:tracePt t="973257" x="9696450" y="2727325"/>
          <p14:tracePt t="973264" x="9704388" y="2727325"/>
          <p14:tracePt t="973385" x="9720263" y="2727325"/>
          <p14:tracePt t="973400" x="9728200" y="2727325"/>
          <p14:tracePt t="973408" x="9736138" y="2727325"/>
          <p14:tracePt t="973521" x="9736138" y="2719388"/>
          <p14:tracePt t="973529" x="9744075" y="2719388"/>
          <p14:tracePt t="973540" x="9759950" y="2719388"/>
          <p14:tracePt t="973553" x="9767888" y="2719388"/>
          <p14:tracePt t="973673" x="9775825" y="2719388"/>
          <p14:tracePt t="973680" x="9783763" y="2719388"/>
          <p14:tracePt t="973696" x="9799638" y="2719388"/>
          <p14:tracePt t="973705" x="9799638" y="2727325"/>
          <p14:tracePt t="973712" x="9807575" y="2727325"/>
          <p14:tracePt t="973728" x="9815513" y="2727325"/>
          <p14:tracePt t="973738" x="9831388" y="2735263"/>
          <p14:tracePt t="973824" x="9847263" y="2751138"/>
          <p14:tracePt t="973856" x="9855200" y="2759075"/>
          <p14:tracePt t="973873" x="9855200" y="2767013"/>
          <p14:tracePt t="973896" x="9863138" y="2767013"/>
          <p14:tracePt t="973913" x="9863138" y="2774950"/>
          <p14:tracePt t="973937" x="9863138" y="2790825"/>
          <p14:tracePt t="973953" x="9863138" y="2798763"/>
          <p14:tracePt t="973969" x="9871075" y="2806700"/>
          <p14:tracePt t="973993" x="9871075" y="2814638"/>
          <p14:tracePt t="974000" x="9871075" y="2830513"/>
          <p14:tracePt t="974016" x="9879013" y="2830513"/>
          <p14:tracePt t="974033" x="9879013" y="2838450"/>
          <p14:tracePt t="974057" x="9879013" y="2854325"/>
          <p14:tracePt t="974073" x="9879013" y="2862263"/>
          <p14:tracePt t="974080" x="9886950" y="2870200"/>
          <p14:tracePt t="974089" x="9894888" y="2878138"/>
          <p14:tracePt t="974096" x="9894888" y="2886075"/>
          <p14:tracePt t="974112" x="9894888" y="2901950"/>
          <p14:tracePt t="974176" x="9902825" y="2909888"/>
          <p14:tracePt t="974201" x="9902825" y="2919413"/>
          <p14:tracePt t="974248" x="9902825" y="2927350"/>
          <p14:tracePt t="974257" x="9902825" y="2935288"/>
          <p14:tracePt t="974273" x="9902825" y="2951163"/>
          <p14:tracePt t="974289" x="9902825" y="2959100"/>
          <p14:tracePt t="974296" x="9902825" y="2967038"/>
          <p14:tracePt t="974305" x="9902825" y="2974975"/>
          <p14:tracePt t="974323" x="9902825" y="2990850"/>
          <p14:tracePt t="974328" x="9910763" y="3006725"/>
          <p14:tracePt t="974376" x="9910763" y="3022600"/>
          <p14:tracePt t="974400" x="9910763" y="3030538"/>
          <p14:tracePt t="974408" x="9910763" y="3038475"/>
          <p14:tracePt t="974416" x="9910763" y="3054350"/>
          <p14:tracePt t="974425" x="9910763" y="3062288"/>
          <p14:tracePt t="974433" x="9910763" y="3070225"/>
          <p14:tracePt t="974441" x="9894888" y="3086100"/>
          <p14:tracePt t="974448" x="9894888" y="3094038"/>
          <p14:tracePt t="974456" x="9886950" y="3101975"/>
          <p14:tracePt t="974464" x="9886950" y="3117850"/>
          <p14:tracePt t="974473" x="9879013" y="3133725"/>
          <p14:tracePt t="974512" x="9879013" y="3149600"/>
          <p14:tracePt t="974528" x="9879013" y="3157538"/>
          <p14:tracePt t="974553" x="9879013" y="3165475"/>
          <p14:tracePt t="974568" x="9871075" y="3181350"/>
          <p14:tracePt t="974600" x="9863138" y="3189288"/>
          <p14:tracePt t="974616" x="9855200" y="3197225"/>
          <p14:tracePt t="974633" x="9855200" y="3213100"/>
          <p14:tracePt t="974648" x="9855200" y="3221038"/>
          <p14:tracePt t="974664" x="9855200" y="3228975"/>
          <p14:tracePt t="974673" x="9855200" y="3236913"/>
          <p14:tracePt t="974680" x="9847263" y="3236913"/>
          <p14:tracePt t="974689" x="9847263" y="3244850"/>
          <p14:tracePt t="974706" x="9839325" y="3252788"/>
          <p14:tracePt t="974712" x="9839325" y="3262313"/>
          <p14:tracePt t="974722" x="9831388" y="3262313"/>
          <p14:tracePt t="974728" x="9831388" y="3270250"/>
          <p14:tracePt t="974737" x="9815513" y="3286125"/>
          <p14:tracePt t="974753" x="9791700" y="3286125"/>
          <p14:tracePt t="974760" x="9783763" y="3302000"/>
          <p14:tracePt t="974768" x="9775825" y="3302000"/>
          <p14:tracePt t="974776" x="9767888" y="3317875"/>
          <p14:tracePt t="974792" x="9759950" y="3325813"/>
          <p14:tracePt t="974800" x="9744075" y="3325813"/>
          <p14:tracePt t="974808" x="9736138" y="3325813"/>
          <p14:tracePt t="974816" x="9712325" y="3325813"/>
          <p14:tracePt t="974825" x="9704388" y="3325813"/>
          <p14:tracePt t="974832" x="9680575" y="3341688"/>
          <p14:tracePt t="974841" x="9664700" y="3341688"/>
          <p14:tracePt t="974848" x="9640888" y="3341688"/>
          <p14:tracePt t="974856" x="9632950" y="3341688"/>
          <p14:tracePt t="974864" x="9609138" y="3349625"/>
          <p14:tracePt t="974873" x="9601200" y="3349625"/>
          <p14:tracePt t="974880" x="9575800" y="3349625"/>
          <p14:tracePt t="974889" x="9567863" y="3349625"/>
          <p14:tracePt t="974896" x="9551988" y="3349625"/>
          <p14:tracePt t="974906" x="9544050" y="3349625"/>
          <p14:tracePt t="974912" x="9528175" y="3357563"/>
          <p14:tracePt t="974922" x="9520238" y="3365500"/>
          <p14:tracePt t="974928" x="9512300" y="3365500"/>
          <p14:tracePt t="974937" x="9488488" y="3365500"/>
          <p14:tracePt t="974944" x="9456738" y="3365500"/>
          <p14:tracePt t="974953" x="9440863" y="3373438"/>
          <p14:tracePt t="974960" x="9424988" y="3373438"/>
          <p14:tracePt t="974968" x="9417050" y="3389313"/>
          <p14:tracePt t="974976" x="9409113" y="3389313"/>
          <p14:tracePt t="974984" x="9377363" y="3389313"/>
          <p14:tracePt t="974992" x="9369425" y="3397250"/>
          <p14:tracePt t="975000" x="9361488" y="3405188"/>
          <p14:tracePt t="975024" x="9353550" y="3405188"/>
          <p14:tracePt t="975041" x="9329738" y="3413125"/>
          <p14:tracePt t="975064" x="9321800" y="3429000"/>
          <p14:tracePt t="975073" x="9305925" y="3429000"/>
          <p14:tracePt t="975089" x="9297988" y="3429000"/>
          <p14:tracePt t="975096" x="9290050" y="3436938"/>
          <p14:tracePt t="975106" x="9274175" y="3436938"/>
          <p14:tracePt t="975112" x="9266238" y="3436938"/>
          <p14:tracePt t="975123" x="9258300" y="3452813"/>
          <p14:tracePt t="975128" x="9242425" y="3452813"/>
          <p14:tracePt t="975137" x="9224963" y="3452813"/>
          <p14:tracePt t="975144" x="9224963" y="3460750"/>
          <p14:tracePt t="975153" x="9209088" y="3460750"/>
          <p14:tracePt t="975160" x="9201150" y="3460750"/>
          <p14:tracePt t="975168" x="9193213" y="3468688"/>
          <p14:tracePt t="975176" x="9185275" y="3468688"/>
          <p14:tracePt t="975248" x="9169400" y="3468688"/>
          <p14:tracePt t="975280" x="9161463" y="3468688"/>
          <p14:tracePt t="975304" x="9161463" y="3476625"/>
          <p14:tracePt t="975376" x="9145588" y="3484563"/>
          <p14:tracePt t="975392" x="9145588" y="3492500"/>
          <p14:tracePt t="975400" x="9137650" y="3492500"/>
          <p14:tracePt t="975800" x="9137650" y="3508375"/>
          <p14:tracePt t="975824" x="9137650" y="3516313"/>
          <p14:tracePt t="975953" x="9129713" y="3524250"/>
          <p14:tracePt t="976368" x="9129713" y="3532188"/>
          <p14:tracePt t="976392" x="9145588" y="3532188"/>
          <p14:tracePt t="976400" x="9153525" y="3532188"/>
          <p14:tracePt t="976409" x="9161463" y="3532188"/>
          <p14:tracePt t="976416" x="9177338" y="3532188"/>
          <p14:tracePt t="976424" x="9201150" y="3532188"/>
          <p14:tracePt t="976432" x="9209088" y="3532188"/>
          <p14:tracePt t="976441" x="9217025" y="3532188"/>
          <p14:tracePt t="976448" x="9224963" y="3532188"/>
          <p14:tracePt t="976473" x="9242425" y="3532188"/>
          <p14:tracePt t="976489" x="9250363" y="3532188"/>
          <p14:tracePt t="976505" x="9258300" y="3532188"/>
          <p14:tracePt t="976512" x="9274175" y="3532188"/>
          <p14:tracePt t="976521" x="9297988" y="3532188"/>
          <p14:tracePt t="976528" x="9305925" y="3532188"/>
          <p14:tracePt t="976537" x="9313863" y="3532188"/>
          <p14:tracePt t="976544" x="9329738" y="3532188"/>
          <p14:tracePt t="976553" x="9345613" y="3524250"/>
          <p14:tracePt t="976560" x="9361488" y="3524250"/>
          <p14:tracePt t="976568" x="9369425" y="3524250"/>
          <p14:tracePt t="976584" x="9377363" y="3524250"/>
          <p14:tracePt t="976592" x="9393238" y="3516313"/>
          <p14:tracePt t="976616" x="9401175" y="3516313"/>
          <p14:tracePt t="976625" x="9409113" y="3516313"/>
          <p14:tracePt t="976632" x="9424988" y="3516313"/>
          <p14:tracePt t="976641" x="9432925" y="3516313"/>
          <p14:tracePt t="976648" x="9440863" y="3516313"/>
          <p14:tracePt t="976656" x="9448800" y="3516313"/>
          <p14:tracePt t="976664" x="9464675" y="3516313"/>
          <p14:tracePt t="976673" x="9472613" y="3516313"/>
          <p14:tracePt t="976680" x="9496425" y="3516313"/>
          <p14:tracePt t="976689" x="9504363" y="3516313"/>
          <p14:tracePt t="976696" x="9520238" y="3516313"/>
          <p14:tracePt t="976706" x="9544050" y="3516313"/>
          <p14:tracePt t="976712" x="9559925" y="3500438"/>
          <p14:tracePt t="976723" x="9575800" y="3500438"/>
          <p14:tracePt t="976737" x="9585325" y="3500438"/>
          <p14:tracePt t="976744" x="9601200" y="3492500"/>
          <p14:tracePt t="976784" x="9609138" y="3492500"/>
          <p14:tracePt t="976792" x="9625013" y="3484563"/>
          <p14:tracePt t="976808" x="9640888" y="3484563"/>
          <p14:tracePt t="976816" x="9648825" y="3484563"/>
          <p14:tracePt t="976825" x="9656763" y="3484563"/>
          <p14:tracePt t="976832" x="9672638" y="3484563"/>
          <p14:tracePt t="976841" x="9680575" y="3468688"/>
          <p14:tracePt t="976856" x="9688513" y="3468688"/>
          <p14:tracePt t="976873" x="9704388" y="3468688"/>
          <p14:tracePt t="976880" x="9712325" y="3468688"/>
          <p14:tracePt t="976896" x="9720263" y="3468688"/>
          <p14:tracePt t="976906" x="9728200" y="3468688"/>
          <p14:tracePt t="976912" x="9744075" y="3468688"/>
          <p14:tracePt t="976921" x="9752013" y="3468688"/>
          <p14:tracePt t="976928" x="9759950" y="3468688"/>
          <p14:tracePt t="976937" x="9767888" y="3468688"/>
          <p14:tracePt t="976944" x="9791700" y="3468688"/>
          <p14:tracePt t="976952" x="9807575" y="3468688"/>
          <p14:tracePt t="976960" x="9831388" y="3468688"/>
          <p14:tracePt t="976968" x="9855200" y="3468688"/>
          <p14:tracePt t="976976" x="9879013" y="3468688"/>
          <p14:tracePt t="976984" x="9886950" y="3468688"/>
          <p14:tracePt t="976992" x="9910763" y="3468688"/>
          <p14:tracePt t="977000" x="9936163" y="3468688"/>
          <p14:tracePt t="977008" x="9959975" y="3468688"/>
          <p14:tracePt t="977016" x="9983788" y="3468688"/>
          <p14:tracePt t="977025" x="9991725" y="3468688"/>
          <p14:tracePt t="977032" x="10015538" y="3468688"/>
          <p14:tracePt t="977041" x="10039350" y="3468688"/>
          <p14:tracePt t="977048" x="10055225" y="3460750"/>
          <p14:tracePt t="977056" x="10063163" y="3460750"/>
          <p14:tracePt t="977073" x="10071100" y="3460750"/>
          <p14:tracePt t="977080" x="10086975" y="3460750"/>
          <p14:tracePt t="977136" x="10094913" y="3460750"/>
          <p14:tracePt t="977144" x="10102850" y="3460750"/>
          <p14:tracePt t="977152" x="10110788" y="3460750"/>
          <p14:tracePt t="977160" x="10118725" y="3460750"/>
          <p14:tracePt t="977176" x="10134600" y="3460750"/>
          <p14:tracePt t="977183" x="10142538" y="3460750"/>
          <p14:tracePt t="977199" x="10166350" y="3460750"/>
          <p14:tracePt t="977216" x="10174288" y="3460750"/>
          <p14:tracePt t="977224" x="10190163" y="3460750"/>
          <p14:tracePt t="977240" x="10198100" y="3460750"/>
          <p14:tracePt t="977247" x="10206038" y="3460750"/>
          <p14:tracePt t="977256" x="10213975" y="3460750"/>
          <p14:tracePt t="977272" x="10221913" y="3460750"/>
          <p14:tracePt t="977279" x="10237788" y="3460750"/>
          <p14:tracePt t="977359" x="10245725" y="3460750"/>
          <p14:tracePt t="977368" x="10253663" y="3460750"/>
          <p14:tracePt t="977376" x="10269538" y="3460750"/>
          <p14:tracePt t="977384" x="10279063" y="3460750"/>
          <p14:tracePt t="977392" x="10287000" y="3460750"/>
          <p14:tracePt t="977400" x="10294938" y="3460750"/>
          <p14:tracePt t="977408" x="10318750" y="3460750"/>
          <p14:tracePt t="977416" x="10326688" y="3460750"/>
          <p14:tracePt t="977424" x="10342563" y="3460750"/>
          <p14:tracePt t="977737" x="10334625" y="3468688"/>
          <p14:tracePt t="977784" x="10326688" y="3468688"/>
          <p14:tracePt t="977856" x="10318750" y="3468688"/>
          <p14:tracePt t="977872" x="10310813" y="3468688"/>
          <p14:tracePt t="977880" x="10294938" y="3468688"/>
          <p14:tracePt t="977896" x="10287000" y="3468688"/>
          <p14:tracePt t="977976" x="10279063" y="3468688"/>
          <p14:tracePt t="978048" x="10269538" y="3468688"/>
          <p14:tracePt t="978088" x="10253663" y="3476625"/>
          <p14:tracePt t="978096" x="10245725" y="3476625"/>
          <p14:tracePt t="978112" x="10237788" y="3476625"/>
          <p14:tracePt t="978888" x="10229850" y="3476625"/>
          <p14:tracePt t="978896" x="10213975" y="3476625"/>
          <p14:tracePt t="978908" x="10206038" y="3476625"/>
          <p14:tracePt t="978923" x="10198100" y="3476625"/>
          <p14:tracePt t="978954" x="10190163" y="3484563"/>
          <p14:tracePt t="978999" x="10190163" y="3492500"/>
          <p14:tracePt t="979016" x="10174288" y="3492500"/>
          <p14:tracePt t="979040" x="10166350" y="3492500"/>
          <p14:tracePt t="979056" x="10158413" y="3492500"/>
          <p14:tracePt t="979072" x="10150475" y="3492500"/>
          <p14:tracePt t="979096" x="10134600" y="3492500"/>
          <p14:tracePt t="980175" x="10126663" y="3492500"/>
          <p14:tracePt t="980407" x="10118725" y="3492500"/>
          <p14:tracePt t="980455" x="10102850" y="3492500"/>
          <p14:tracePt t="980463" x="10094913" y="3500438"/>
          <p14:tracePt t="980495" x="10086975" y="3500438"/>
          <p14:tracePt t="980511" x="10071100" y="3500438"/>
          <p14:tracePt t="980599" x="10063163" y="3500438"/>
          <p14:tracePt t="980607" x="10055225" y="3500438"/>
          <p14:tracePt t="980615" x="10047288" y="3500438"/>
          <p14:tracePt t="980624" x="10031413" y="3500438"/>
          <p14:tracePt t="980631" x="10007600" y="3500438"/>
          <p14:tracePt t="980640" x="9983788" y="3500438"/>
          <p14:tracePt t="980647" x="9975850" y="3500438"/>
          <p14:tracePt t="980672" x="9967913" y="3500438"/>
          <p14:tracePt t="980743" x="9944100" y="3500438"/>
          <p14:tracePt t="980751" x="9918700" y="3500438"/>
          <p14:tracePt t="980759" x="9910763" y="3500438"/>
          <p14:tracePt t="980767" x="9894888" y="3500438"/>
          <p14:tracePt t="980775" x="9886950" y="3500438"/>
          <p14:tracePt t="981191" x="9879013" y="3500438"/>
          <p14:tracePt t="981223" x="9863138" y="3500438"/>
          <p14:tracePt t="981239" x="9847263" y="3508375"/>
          <p14:tracePt t="981263" x="9839325" y="3516313"/>
          <p14:tracePt t="981295" x="9823450" y="3524250"/>
          <p14:tracePt t="981311" x="9815513" y="3532188"/>
          <p14:tracePt t="981320" x="9807575" y="3532188"/>
          <p14:tracePt t="981336" x="9775825" y="3540125"/>
          <p14:tracePt t="981351" x="9767888" y="3540125"/>
          <p14:tracePt t="981383" x="9759950" y="3540125"/>
          <p14:tracePt t="981408" x="9744075" y="3556000"/>
          <p14:tracePt t="981424" x="9736138" y="3556000"/>
          <p14:tracePt t="981440" x="9728200" y="3563938"/>
          <p14:tracePt t="981455" x="9720263" y="3563938"/>
          <p14:tracePt t="981463" x="9696450" y="3571875"/>
          <p14:tracePt t="981479" x="9688513" y="3571875"/>
          <p14:tracePt t="981488" x="9672638" y="3571875"/>
          <p14:tracePt t="981495" x="9664700" y="3587750"/>
          <p14:tracePt t="981511" x="9656763" y="3587750"/>
          <p14:tracePt t="981520" x="9640888" y="3595688"/>
          <p14:tracePt t="981535" x="9632950" y="3595688"/>
          <p14:tracePt t="981543" x="9617075" y="3605213"/>
          <p14:tracePt t="981567" x="9609138" y="3605213"/>
          <p14:tracePt t="981583" x="9601200" y="3621088"/>
          <p14:tracePt t="981599" x="9567863" y="3621088"/>
          <p14:tracePt t="981608" x="9544050" y="3629025"/>
          <p14:tracePt t="981615" x="9520238" y="3644900"/>
          <p14:tracePt t="981623" x="9496425" y="3652838"/>
          <p14:tracePt t="981631" x="9456738" y="3652838"/>
          <p14:tracePt t="981640" x="9417050" y="3668713"/>
          <p14:tracePt t="981647" x="9401175" y="3684588"/>
          <p14:tracePt t="981656" x="9377363" y="3684588"/>
          <p14:tracePt t="981663" x="9353550" y="3692525"/>
          <p14:tracePt t="981673" x="9337675" y="3692525"/>
          <p14:tracePt t="981679" x="9329738" y="3708400"/>
          <p14:tracePt t="981689" x="9321800" y="3708400"/>
          <p14:tracePt t="981695" x="9305925" y="3708400"/>
          <p14:tracePt t="981711" x="9274175" y="3732213"/>
          <p14:tracePt t="981720" x="9266238" y="3732213"/>
          <p14:tracePt t="981727" x="9217025" y="3740150"/>
          <p14:tracePt t="981735" x="9201150" y="3740150"/>
          <p14:tracePt t="981743" x="9169400" y="3756025"/>
          <p14:tracePt t="981751" x="9161463" y="3763963"/>
          <p14:tracePt t="981808" x="9153525" y="3763963"/>
          <p14:tracePt t="981839" x="9153525" y="3748088"/>
          <p14:tracePt t="982224" x="9153525" y="3732213"/>
          <p14:tracePt t="982319" x="9145588" y="3732213"/>
          <p14:tracePt t="982415" x="9153525" y="3724275"/>
          <p14:tracePt t="982424" x="9161463" y="3724275"/>
          <p14:tracePt t="982431" x="9177338" y="3724275"/>
          <p14:tracePt t="982440" x="9185275" y="3724275"/>
          <p14:tracePt t="982447" x="9193213" y="3724275"/>
          <p14:tracePt t="982457" x="9201150" y="3724275"/>
          <p14:tracePt t="982463" x="9234488" y="3716338"/>
          <p14:tracePt t="982473" x="9242425" y="3716338"/>
          <p14:tracePt t="982479" x="9250363" y="3716338"/>
          <p14:tracePt t="982490" x="9266238" y="3716338"/>
          <p14:tracePt t="982495" x="9282113" y="3716338"/>
          <p14:tracePt t="982506" x="9297988" y="3716338"/>
          <p14:tracePt t="982511" x="9305925" y="3700463"/>
          <p14:tracePt t="982527" x="9313863" y="3700463"/>
          <p14:tracePt t="982535" x="9321800" y="3700463"/>
          <p14:tracePt t="982543" x="9329738" y="3700463"/>
          <p14:tracePt t="982559" x="9337675" y="3700463"/>
          <p14:tracePt t="982575" x="9361488" y="3700463"/>
          <p14:tracePt t="982584" x="9377363" y="3700463"/>
          <p14:tracePt t="982592" x="9393238" y="3700463"/>
          <p14:tracePt t="982599" x="9417050" y="3700463"/>
          <p14:tracePt t="982607" x="9440863" y="3700463"/>
          <p14:tracePt t="982615" x="9464675" y="3700463"/>
          <p14:tracePt t="982623" x="9488488" y="3700463"/>
          <p14:tracePt t="982631" x="9496425" y="3700463"/>
          <p14:tracePt t="982639" x="9512300" y="3700463"/>
          <p14:tracePt t="982647" x="9520238" y="3700463"/>
          <p14:tracePt t="982655" x="9528175" y="3700463"/>
          <p14:tracePt t="982663" x="9544050" y="3692525"/>
          <p14:tracePt t="982672" x="9551988" y="3692525"/>
          <p14:tracePt t="982679" x="9559925" y="3692525"/>
          <p14:tracePt t="982688" x="9575800" y="3692525"/>
          <p14:tracePt t="982694" x="9609138" y="3692525"/>
          <p14:tracePt t="982705" x="9625013" y="3692525"/>
          <p14:tracePt t="982711" x="9664700" y="3676650"/>
          <p14:tracePt t="982718" x="9688513" y="3676650"/>
          <p14:tracePt t="982727" x="9696450" y="3676650"/>
          <p14:tracePt t="982734" x="9704388" y="3676650"/>
          <p14:tracePt t="982743" x="9736138" y="3660775"/>
          <p14:tracePt t="982759" x="9744075" y="3660775"/>
          <p14:tracePt t="982783" x="9752013" y="3660775"/>
          <p14:tracePt t="982791" x="9759950" y="3660775"/>
          <p14:tracePt t="982799" x="9783763" y="3660775"/>
          <p14:tracePt t="982815" x="9783763" y="3652838"/>
          <p14:tracePt t="982880" x="9791700" y="3652838"/>
          <p14:tracePt t="982890" x="9807575" y="3652838"/>
          <p14:tracePt t="982895" x="9815513" y="3644900"/>
          <p14:tracePt t="982911" x="9823450" y="3644900"/>
          <p14:tracePt t="983207" x="9839325" y="3644900"/>
          <p14:tracePt t="983215" x="9839325" y="3636963"/>
          <p14:tracePt t="983224" x="9847263" y="3636963"/>
          <p14:tracePt t="983399" x="9847263" y="3629025"/>
          <p14:tracePt t="983408" x="9855200" y="3621088"/>
          <p14:tracePt t="983431" x="9863138" y="3613150"/>
          <p14:tracePt t="983447" x="9871075" y="3613150"/>
          <p14:tracePt t="983535" x="9871075" y="3605213"/>
          <p14:tracePt t="983551" x="9879013" y="3605213"/>
          <p14:tracePt t="984399" x="9886950" y="3605213"/>
          <p14:tracePt t="984975" x="9886950" y="3595688"/>
          <p14:tracePt t="984999" x="9879013" y="3595688"/>
          <p14:tracePt t="985008" x="9871075" y="3595688"/>
          <p14:tracePt t="985015" x="9863138" y="3595688"/>
          <p14:tracePt t="985023" x="9847263" y="3595688"/>
          <p14:tracePt t="985030" x="9823450" y="3595688"/>
          <p14:tracePt t="985039" x="9815513" y="3613150"/>
          <p14:tracePt t="985046" x="9775825" y="3613150"/>
          <p14:tracePt t="985055" x="9744075" y="3629025"/>
          <p14:tracePt t="985063" x="9712325" y="3636963"/>
          <p14:tracePt t="985071" x="9688513" y="3636963"/>
          <p14:tracePt t="985078" x="9656763" y="3652838"/>
          <p14:tracePt t="985088" x="9609138" y="3668713"/>
          <p14:tracePt t="985094" x="9585325" y="3668713"/>
          <p14:tracePt t="985103" x="9559925" y="3684588"/>
          <p14:tracePt t="985110" x="9536113" y="3684588"/>
          <p14:tracePt t="985118" x="9488488" y="3692525"/>
          <p14:tracePt t="985126" x="9464675" y="3708400"/>
          <p14:tracePt t="985134" x="9456738" y="3708400"/>
          <p14:tracePt t="985142" x="9432925" y="3724275"/>
          <p14:tracePt t="985157" x="9409113" y="3724275"/>
          <p14:tracePt t="985159" x="9385300" y="3732213"/>
          <p14:tracePt t="985166" x="9337675" y="3748088"/>
          <p14:tracePt t="985174" x="9266238" y="3763963"/>
          <p14:tracePt t="985182" x="9201150" y="3779838"/>
          <p14:tracePt t="985191" x="9129713" y="3795713"/>
          <p14:tracePt t="985198" x="9026525" y="3835400"/>
          <p14:tracePt t="985207" x="8923338" y="3867150"/>
          <p14:tracePt t="985214" x="8763000" y="3914775"/>
          <p14:tracePt t="985223" x="8612188" y="3956050"/>
          <p14:tracePt t="985230" x="8499475" y="3995738"/>
          <p14:tracePt t="985239" x="8356600" y="4059238"/>
          <p14:tracePt t="985246" x="8261350" y="4098925"/>
          <p14:tracePt t="985255" x="8140700" y="4154488"/>
          <p14:tracePt t="985262" x="8045450" y="4202113"/>
          <p14:tracePt t="985272" x="7950200" y="4241800"/>
          <p14:tracePt t="985278" x="7839075" y="4281488"/>
          <p14:tracePt t="985288" x="7694613" y="4346575"/>
          <p14:tracePt t="985294" x="7599363" y="4386263"/>
          <p14:tracePt t="985303" x="7486650" y="4418013"/>
          <p14:tracePt t="985310" x="7399338" y="4457700"/>
          <p14:tracePt t="985318" x="7280275" y="4513263"/>
          <p14:tracePt t="985326" x="7192963" y="4545013"/>
          <p14:tracePt t="985334" x="7096125" y="4592638"/>
          <p14:tracePt t="985342" x="7000875" y="4641850"/>
          <p14:tracePt t="985350" x="6913563" y="4673600"/>
          <p14:tracePt t="985358" x="6826250" y="4705350"/>
          <p14:tracePt t="985366" x="6737350" y="4745038"/>
          <p14:tracePt t="985374" x="6650038" y="4776788"/>
          <p14:tracePt t="985382" x="6570663" y="4808538"/>
          <p14:tracePt t="985391" x="6499225" y="4848225"/>
          <p14:tracePt t="985398" x="6426200" y="4879975"/>
          <p14:tracePt t="985407" x="6370638" y="4895850"/>
          <p14:tracePt t="985414" x="6291263" y="4927600"/>
          <p14:tracePt t="985424" x="6211888" y="4967288"/>
          <p14:tracePt t="985430" x="6132513" y="5000625"/>
          <p14:tracePt t="985439" x="6043613" y="5032375"/>
          <p14:tracePt t="985446" x="5956300" y="5072063"/>
          <p14:tracePt t="985455" x="5861050" y="5127625"/>
          <p14:tracePt t="985462" x="5757863" y="5159375"/>
          <p14:tracePt t="985472" x="5668963" y="5199063"/>
          <p14:tracePt t="985478" x="5581650" y="5214938"/>
          <p14:tracePt t="985488" x="5510213" y="5246688"/>
          <p14:tracePt t="985494" x="5454650" y="5270500"/>
          <p14:tracePt t="985503" x="5381625" y="5294313"/>
          <p14:tracePt t="985510" x="5310188" y="5319713"/>
          <p14:tracePt t="985518" x="5254625" y="5335588"/>
          <p14:tracePt t="985526" x="5167313" y="5351463"/>
          <p14:tracePt t="985534" x="5080000" y="5383213"/>
          <p14:tracePt t="985542" x="4967288" y="5422900"/>
          <p14:tracePt t="985550" x="4872038" y="5438775"/>
          <p14:tracePt t="985558" x="4792663" y="5454650"/>
          <p14:tracePt t="985566" x="4705350" y="5486400"/>
          <p14:tracePt t="985574" x="4640263" y="5510213"/>
          <p14:tracePt t="985582" x="4576763" y="5526088"/>
          <p14:tracePt t="985591" x="4489450" y="5557838"/>
          <p14:tracePt t="985598" x="4418013" y="5557838"/>
          <p14:tracePt t="985607" x="4329113" y="5589588"/>
          <p14:tracePt t="985614" x="4249738" y="5589588"/>
          <p14:tracePt t="985623" x="4154488" y="5613400"/>
          <p14:tracePt t="985630" x="4059238" y="5613400"/>
          <p14:tracePt t="985638" x="3938588" y="5613400"/>
          <p14:tracePt t="985646" x="3827463" y="5613400"/>
          <p14:tracePt t="985655" x="3700463" y="5613400"/>
          <p14:tracePt t="985662" x="3540125" y="5613400"/>
          <p14:tracePt t="985671" x="3349625" y="5613400"/>
          <p14:tracePt t="985678" x="3213100" y="5613400"/>
          <p14:tracePt t="985688" x="3054350" y="5597525"/>
          <p14:tracePt t="985694" x="2846388" y="5573713"/>
          <p14:tracePt t="985703" x="2663825" y="5549900"/>
          <p14:tracePt t="985710" x="2455863" y="5526088"/>
          <p14:tracePt t="985718" x="2289175" y="5478463"/>
          <p14:tracePt t="985726" x="2152650" y="5478463"/>
          <p14:tracePt t="985734" x="2049463" y="5462588"/>
          <p14:tracePt t="985742" x="1954213" y="5446713"/>
          <p14:tracePt t="985750" x="1873250" y="5430838"/>
          <p14:tracePt t="985758" x="1785938" y="5407025"/>
          <p14:tracePt t="985766" x="1714500" y="5407025"/>
          <p14:tracePt t="985774" x="1658938" y="5391150"/>
          <p14:tracePt t="985782" x="1603375" y="5391150"/>
          <p14:tracePt t="985791" x="1571625" y="5391150"/>
          <p14:tracePt t="985798" x="1546225" y="5391150"/>
          <p14:tracePt t="985807" x="1522413" y="5391150"/>
          <p14:tracePt t="985814" x="1498600" y="5391150"/>
          <p14:tracePt t="985823" x="1474788" y="5391150"/>
          <p14:tracePt t="985830" x="1450975" y="5391150"/>
          <p14:tracePt t="985838" x="1427163" y="5391150"/>
          <p14:tracePt t="985846" x="1403350" y="5391150"/>
          <p14:tracePt t="985855" x="1379538" y="5391150"/>
          <p14:tracePt t="985862" x="1339850" y="5391150"/>
          <p14:tracePt t="985871" x="1292225" y="5391150"/>
          <p14:tracePt t="985878" x="1276350" y="5391150"/>
          <p14:tracePt t="985888" x="1244600" y="5391150"/>
          <p14:tracePt t="985894" x="1220788" y="5391150"/>
          <p14:tracePt t="985903" x="1211263" y="5391150"/>
          <p14:tracePt t="985910" x="1203325" y="5391150"/>
          <p14:tracePt t="985918" x="1195388" y="5391150"/>
          <p14:tracePt t="985926" x="1179513" y="5391150"/>
          <p14:tracePt t="985942" x="1171575" y="5391150"/>
          <p14:tracePt t="985966" x="1155700" y="5391150"/>
          <p14:tracePt t="985974" x="1147763" y="5407025"/>
          <p14:tracePt t="985982" x="1131888" y="5407025"/>
          <p14:tracePt t="985991" x="1100138" y="5422900"/>
          <p14:tracePt t="985998" x="1052513" y="5454650"/>
          <p14:tracePt t="986007" x="1004888" y="5486400"/>
          <p14:tracePt t="986014" x="957263" y="5518150"/>
          <p14:tracePt t="986023" x="933450" y="5534025"/>
          <p14:tracePt t="986030" x="909638" y="5541963"/>
          <p14:tracePt t="986040" x="885825" y="5565775"/>
          <p14:tracePt t="986046" x="868363" y="5581650"/>
          <p14:tracePt t="986055" x="860425" y="5589588"/>
          <p14:tracePt t="986062" x="852488" y="5597525"/>
          <p14:tracePt t="986071" x="844550" y="5613400"/>
          <p14:tracePt t="986088" x="836613" y="5629275"/>
          <p14:tracePt t="986094" x="836613" y="5637213"/>
          <p14:tracePt t="986103" x="828675" y="5653088"/>
          <p14:tracePt t="986110" x="820738" y="5653088"/>
          <p14:tracePt t="986118" x="812800" y="5670550"/>
          <p14:tracePt t="986126" x="804863" y="5686425"/>
          <p14:tracePt t="986142" x="796925" y="5702300"/>
          <p14:tracePt t="986150" x="788988" y="5734050"/>
          <p14:tracePt t="986159" x="773113" y="5741988"/>
          <p14:tracePt t="986166" x="757238" y="5749925"/>
          <p14:tracePt t="986174" x="757238" y="5757863"/>
          <p14:tracePt t="986182" x="749300" y="5765800"/>
          <p14:tracePt t="986191" x="741363" y="5773738"/>
          <p14:tracePt t="986207" x="741363" y="5781675"/>
          <p14:tracePt t="986223" x="741363" y="5797550"/>
          <p14:tracePt t="986230" x="725488" y="5813425"/>
          <p14:tracePt t="986239" x="725488" y="5821363"/>
          <p14:tracePt t="986246" x="717550" y="5837238"/>
          <p14:tracePt t="986255" x="717550" y="5845175"/>
          <p14:tracePt t="986262" x="709613" y="5845175"/>
          <p14:tracePt t="986271" x="701675" y="5861050"/>
          <p14:tracePt t="986278" x="693738" y="5861050"/>
          <p14:tracePt t="986303" x="693738" y="5868988"/>
          <p14:tracePt t="986511" x="725488" y="5892800"/>
          <p14:tracePt t="986522" x="788988" y="5892800"/>
          <p14:tracePt t="986527" x="836613" y="5908675"/>
          <p14:tracePt t="986535" x="860425" y="5908675"/>
          <p14:tracePt t="986542" x="868363" y="5908675"/>
          <p14:tracePt t="986550" x="893763" y="5908675"/>
          <p14:tracePt t="986791" x="901700" y="5908675"/>
          <p14:tracePt t="986799" x="909638" y="5908675"/>
          <p14:tracePt t="986807" x="933450" y="5916613"/>
          <p14:tracePt t="986823" x="941388" y="5916613"/>
          <p14:tracePt t="986830" x="965200" y="5916613"/>
          <p14:tracePt t="986840" x="989013" y="5916613"/>
          <p14:tracePt t="986846" x="1012825" y="5916613"/>
          <p14:tracePt t="986857" x="1028700" y="5916613"/>
          <p14:tracePt t="986863" x="1052513" y="5916613"/>
          <p14:tracePt t="986873" x="1060450" y="5916613"/>
          <p14:tracePt t="986887" x="1068388" y="5916613"/>
          <p14:tracePt t="986959" x="1076325" y="5916613"/>
          <p14:tracePt t="986966" x="1084263" y="5916613"/>
          <p14:tracePt t="986975" x="1100138" y="5916613"/>
          <p14:tracePt t="986983" x="1108075" y="5916613"/>
          <p14:tracePt t="987079" x="1116013" y="5916613"/>
          <p14:tracePt t="987090" x="1131888" y="5916613"/>
          <p14:tracePt t="987095" x="1155700" y="5916613"/>
          <p14:tracePt t="987107" x="1195388" y="5916613"/>
          <p14:tracePt t="987110" x="1260475" y="5916613"/>
          <p14:tracePt t="987118" x="1339850" y="5916613"/>
          <p14:tracePt t="987126" x="1435100" y="5916613"/>
          <p14:tracePt t="987134" x="1490663" y="5916613"/>
          <p14:tracePt t="987143" x="1514475" y="5916613"/>
          <p14:tracePt t="987150" x="1522413" y="5932488"/>
          <p14:tracePt t="987223" x="1514475" y="5932488"/>
          <p14:tracePt t="988104" x="1522413" y="5932488"/>
          <p14:tracePt t="988111" x="1538288" y="5932488"/>
          <p14:tracePt t="988123" x="1546225" y="5940425"/>
          <p14:tracePt t="988134" x="1554163" y="5940425"/>
          <p14:tracePt t="988156" x="1562100" y="5948363"/>
          <p14:tracePt t="988199" x="1571625" y="5948363"/>
          <p14:tracePt t="988215" x="1579563" y="5964238"/>
          <p14:tracePt t="988230" x="1595438" y="5964238"/>
          <p14:tracePt t="988239" x="1603375" y="5972175"/>
          <p14:tracePt t="988246" x="1611313" y="5972175"/>
          <p14:tracePt t="988271" x="1619250" y="5980113"/>
          <p14:tracePt t="988287" x="1627188" y="5980113"/>
          <p14:tracePt t="988294" x="1643063" y="5988050"/>
          <p14:tracePt t="988303" x="1651000" y="5988050"/>
          <p14:tracePt t="988310" x="1674813" y="6005513"/>
          <p14:tracePt t="988318" x="1730375" y="6021388"/>
          <p14:tracePt t="988326" x="1762125" y="6021388"/>
          <p14:tracePt t="988334" x="1817688" y="6053138"/>
          <p14:tracePt t="988342" x="1873250" y="6053138"/>
          <p14:tracePt t="988350" x="1946275" y="6084888"/>
          <p14:tracePt t="988358" x="2001838" y="6100763"/>
          <p14:tracePt t="988366" x="2057400" y="6116638"/>
          <p14:tracePt t="988374" x="2089150" y="6132513"/>
          <p14:tracePt t="988382" x="2120900" y="6132513"/>
          <p14:tracePt t="988390" x="2144713" y="6132513"/>
          <p14:tracePt t="988398" x="2160588" y="6148388"/>
          <p14:tracePt t="988407" x="2184400" y="6148388"/>
          <p14:tracePt t="988414" x="2224088" y="6148388"/>
          <p14:tracePt t="988423" x="2247900" y="6156325"/>
          <p14:tracePt t="988430" x="2312988" y="6172200"/>
          <p14:tracePt t="988439" x="2376488" y="6172200"/>
          <p14:tracePt t="988446" x="2487613" y="6172200"/>
          <p14:tracePt t="988455" x="2624138" y="6196013"/>
          <p14:tracePt t="988462" x="2814638" y="6243638"/>
          <p14:tracePt t="988472" x="2998788" y="6267450"/>
          <p14:tracePt t="988478" x="3205163" y="6291263"/>
          <p14:tracePt t="988487" x="3365500" y="6315075"/>
          <p14:tracePt t="988494" x="3508375" y="6330950"/>
          <p14:tracePt t="988503" x="3587750" y="6348413"/>
          <p14:tracePt t="988510" x="3635375" y="6348413"/>
          <p14:tracePt t="988518" x="3651250" y="6348413"/>
          <p14:tracePt t="988550" x="3651250" y="6356350"/>
          <p14:tracePt t="988639" x="3660775" y="6356350"/>
          <p14:tracePt t="988671" x="3668713" y="6356350"/>
          <p14:tracePt t="988838" x="3668713" y="6348413"/>
          <p14:tracePt t="988855" x="3651250" y="6348413"/>
          <p14:tracePt t="988872" x="3643313" y="6348413"/>
          <p14:tracePt t="988878" x="3627438" y="6348413"/>
          <p14:tracePt t="988887" x="3603625" y="6348413"/>
          <p14:tracePt t="988894" x="3587750" y="6348413"/>
          <p14:tracePt t="988904" x="3563938" y="6348413"/>
          <p14:tracePt t="988910" x="3556000" y="6348413"/>
          <p14:tracePt t="988918" x="3548063" y="6348413"/>
          <p14:tracePt t="989326" x="3540125" y="6338888"/>
          <p14:tracePt t="989334" x="3540125" y="6330950"/>
          <p14:tracePt t="989342" x="3540125" y="6323013"/>
          <p14:tracePt t="989350" x="3571875" y="6299200"/>
          <p14:tracePt t="989359" x="3635375" y="6299200"/>
          <p14:tracePt t="989366" x="3716338" y="6283325"/>
          <p14:tracePt t="989375" x="3795713" y="6283325"/>
          <p14:tracePt t="989382" x="3890963" y="6267450"/>
          <p14:tracePt t="989391" x="4059238" y="6243638"/>
          <p14:tracePt t="989398" x="4249738" y="6196013"/>
          <p14:tracePt t="989406" x="4521200" y="6172200"/>
          <p14:tracePt t="989414" x="4840288" y="6084888"/>
          <p14:tracePt t="989423" x="5143500" y="5995988"/>
          <p14:tracePt t="989430" x="5502275" y="5940425"/>
          <p14:tracePt t="989438" x="5789613" y="5908675"/>
          <p14:tracePt t="989446" x="6011863" y="5829300"/>
          <p14:tracePt t="989455" x="6108700" y="5813425"/>
          <p14:tracePt t="989462" x="6172200" y="5797550"/>
          <p14:tracePt t="989472" x="6203950" y="5781675"/>
          <p14:tracePt t="989478" x="6219825" y="5781675"/>
          <p14:tracePt t="989487" x="6227763" y="5773738"/>
          <p14:tracePt t="989502" x="6235700" y="5765800"/>
          <p14:tracePt t="989510" x="6235700" y="5757863"/>
          <p14:tracePt t="989518" x="6243638" y="5749925"/>
          <p14:tracePt t="989526" x="6267450" y="5734050"/>
          <p14:tracePt t="989534" x="6275388" y="5734050"/>
          <p14:tracePt t="989542" x="6299200" y="5726113"/>
          <p14:tracePt t="989550" x="6315075" y="5710238"/>
          <p14:tracePt t="989558" x="6338888" y="5694363"/>
          <p14:tracePt t="989566" x="6346825" y="5694363"/>
          <p14:tracePt t="989574" x="6370638" y="5686425"/>
          <p14:tracePt t="989582" x="6378575" y="5678488"/>
          <p14:tracePt t="989590" x="6386513" y="5670550"/>
          <p14:tracePt t="989598" x="6394450" y="5662613"/>
          <p14:tracePt t="989606" x="6402388" y="5653088"/>
          <p14:tracePt t="989614" x="6402388" y="5645150"/>
          <p14:tracePt t="989630" x="6418263" y="5629275"/>
          <p14:tracePt t="989646" x="6426200" y="5613400"/>
          <p14:tracePt t="989655" x="6459538" y="5573713"/>
          <p14:tracePt t="989662" x="6507163" y="5526088"/>
          <p14:tracePt t="989672" x="6562725" y="5454650"/>
          <p14:tracePt t="989678" x="6634163" y="5375275"/>
          <p14:tracePt t="989687" x="6689725" y="5302250"/>
          <p14:tracePt t="989694" x="6729413" y="5262563"/>
          <p14:tracePt t="989702" x="6761163" y="5238750"/>
          <p14:tracePt t="989710" x="6761163" y="5230813"/>
          <p14:tracePt t="989718" x="6777038" y="5222875"/>
          <p14:tracePt t="989742" x="6784975" y="5214938"/>
          <p14:tracePt t="989774" x="6784975" y="5207000"/>
          <p14:tracePt t="989782" x="6784975" y="5199063"/>
          <p14:tracePt t="989790" x="6826250" y="5159375"/>
          <p14:tracePt t="989798" x="6873875" y="5127625"/>
          <p14:tracePt t="989806" x="6929438" y="5103813"/>
          <p14:tracePt t="989814" x="6969125" y="5064125"/>
          <p14:tracePt t="989823" x="6985000" y="5048250"/>
          <p14:tracePt t="989830" x="7008813" y="5032375"/>
          <p14:tracePt t="989839" x="7024688" y="5008563"/>
          <p14:tracePt t="989846" x="7056438" y="4984750"/>
          <p14:tracePt t="989855" x="7056438" y="4967288"/>
          <p14:tracePt t="989862" x="7056438" y="4943475"/>
          <p14:tracePt t="989872" x="7056438" y="4935538"/>
          <p14:tracePt t="989878" x="7064375" y="4927600"/>
          <p14:tracePt t="989894" x="7064375" y="4911725"/>
          <p14:tracePt t="989902" x="7064375" y="4903788"/>
          <p14:tracePt t="989910" x="7064375" y="4895850"/>
          <p14:tracePt t="989918" x="7104063" y="4864100"/>
          <p14:tracePt t="989926" x="7145338" y="4848225"/>
          <p14:tracePt t="989934" x="7208838" y="4784725"/>
          <p14:tracePt t="989942" x="7232650" y="4752975"/>
          <p14:tracePt t="989950" x="7264400" y="4705350"/>
          <p14:tracePt t="989958" x="7280275" y="4689475"/>
          <p14:tracePt t="989966" x="7304088" y="4673600"/>
          <p14:tracePt t="989974" x="7312025" y="4657725"/>
          <p14:tracePt t="989982" x="7312025" y="4649788"/>
          <p14:tracePt t="989998" x="7327900" y="4641850"/>
          <p14:tracePt t="990014" x="7327900" y="4633913"/>
          <p14:tracePt t="990022" x="7351713" y="4624388"/>
          <p14:tracePt t="990030" x="7399338" y="4592638"/>
          <p14:tracePt t="990039" x="7470775" y="4552950"/>
          <p14:tracePt t="990046" x="7567613" y="4497388"/>
          <p14:tracePt t="990055" x="7670800" y="4441825"/>
          <p14:tracePt t="990062" x="7742238" y="4410075"/>
          <p14:tracePt t="990078" x="7781925" y="4394200"/>
          <p14:tracePt t="990087" x="7797800" y="4394200"/>
          <p14:tracePt t="990094" x="7805738" y="4386263"/>
          <p14:tracePt t="990142" x="7813675" y="4386263"/>
          <p14:tracePt t="990150" x="7829550" y="4386263"/>
          <p14:tracePt t="990159" x="7870825" y="4386263"/>
          <p14:tracePt t="990166" x="7934325" y="4370388"/>
          <p14:tracePt t="990175" x="7997825" y="4370388"/>
          <p14:tracePt t="990182" x="8085138" y="4354513"/>
          <p14:tracePt t="990191" x="8148638" y="4330700"/>
          <p14:tracePt t="990198" x="8197850" y="4330700"/>
          <p14:tracePt t="990208" x="8221663" y="4322763"/>
          <p14:tracePt t="990214" x="8245475" y="4306888"/>
          <p14:tracePt t="990223" x="8261350" y="4306888"/>
          <p14:tracePt t="990230" x="8269288" y="4306888"/>
          <p14:tracePt t="990239" x="8285163" y="4298950"/>
          <p14:tracePt t="990255" x="8301038" y="4281488"/>
          <p14:tracePt t="990262" x="8316913" y="4281488"/>
          <p14:tracePt t="990272" x="8340725" y="4273550"/>
          <p14:tracePt t="990278" x="8388350" y="4257675"/>
          <p14:tracePt t="990287" x="8443913" y="4241800"/>
          <p14:tracePt t="990294" x="8467725" y="4217988"/>
          <p14:tracePt t="990302" x="8515350" y="4162425"/>
          <p14:tracePt t="990310" x="8556625" y="4130675"/>
          <p14:tracePt t="990318" x="8588375" y="4098925"/>
          <p14:tracePt t="990326" x="8651875" y="4051300"/>
          <p14:tracePt t="990334" x="8667750" y="4035425"/>
          <p14:tracePt t="990342" x="8699500" y="4003675"/>
          <p14:tracePt t="990350" x="8731250" y="3987800"/>
          <p14:tracePt t="990358" x="8739188" y="3979863"/>
          <p14:tracePt t="990366" x="8755063" y="3971925"/>
          <p14:tracePt t="990374" x="8770938" y="3963988"/>
          <p14:tracePt t="990382" x="8778875" y="3948113"/>
          <p14:tracePt t="990398" x="8826500" y="3914775"/>
          <p14:tracePt t="990407" x="8842375" y="3883025"/>
          <p14:tracePt t="990414" x="8874125" y="3851275"/>
          <p14:tracePt t="990422" x="8923338" y="3803650"/>
          <p14:tracePt t="990430" x="8947150" y="3748088"/>
          <p14:tracePt t="990439" x="9018588" y="3644900"/>
          <p14:tracePt t="990446" x="9034463" y="3605213"/>
          <p14:tracePt t="990455" x="9105900" y="3587750"/>
          <p14:tracePt t="990462" x="9113838" y="3579813"/>
          <p14:tracePt t="990472" x="9121775" y="3579813"/>
          <p14:tracePt t="990478" x="9153525" y="3563938"/>
          <p14:tracePt t="990486" x="9161463" y="3556000"/>
          <p14:tracePt t="990510" x="9217025" y="3524250"/>
          <p14:tracePt t="990518" x="9224963" y="3516313"/>
          <p14:tracePt t="990534" x="9242425" y="3500438"/>
          <p14:tracePt t="990542" x="9250363" y="3492500"/>
          <p14:tracePt t="990550" x="9266238" y="3476625"/>
          <p14:tracePt t="990558" x="9297988" y="3460750"/>
          <p14:tracePt t="990566" x="9313863" y="3444875"/>
          <p14:tracePt t="990590" x="9313863" y="3436938"/>
          <p14:tracePt t="990614" x="9337675" y="3421063"/>
          <p14:tracePt t="990622" x="9345613" y="3421063"/>
          <p14:tracePt t="990638" x="9361488" y="3405188"/>
          <p14:tracePt t="990646" x="9369425" y="3405188"/>
          <p14:tracePt t="990678" x="9377363" y="3405188"/>
          <p14:tracePt t="990687" x="9401175" y="3389313"/>
          <p14:tracePt t="990710" x="9440863" y="3381375"/>
          <p14:tracePt t="990718" x="9440863" y="3365500"/>
          <p14:tracePt t="990726" x="9464675" y="3349625"/>
          <p14:tracePt t="990734" x="9464675" y="3341688"/>
          <p14:tracePt t="990742" x="9488488" y="3333750"/>
          <p14:tracePt t="990750" x="9512300" y="3333750"/>
          <p14:tracePt t="990758" x="9528175" y="3309938"/>
          <p14:tracePt t="990766" x="9544050" y="3302000"/>
          <p14:tracePt t="990774" x="9567863" y="3278188"/>
          <p14:tracePt t="990790" x="9585325" y="3244850"/>
          <p14:tracePt t="990798" x="9593263" y="3236913"/>
          <p14:tracePt t="990814" x="9609138" y="3221038"/>
          <p14:tracePt t="990838" x="9617075" y="3213100"/>
          <p14:tracePt t="990854" x="9640888" y="3197225"/>
          <p14:tracePt t="990862" x="9648825" y="3197225"/>
          <p14:tracePt t="990872" x="9648825" y="3189288"/>
          <p14:tracePt t="990878" x="9664700" y="3181350"/>
          <p14:tracePt t="990886" x="9672638" y="3173413"/>
          <p14:tracePt t="990894" x="9672638" y="3157538"/>
          <p14:tracePt t="991030" x="9680575" y="3157538"/>
          <p14:tracePt t="991190" x="9688513" y="3157538"/>
          <p14:tracePt t="991270" x="9688513" y="3149600"/>
          <p14:tracePt t="991310" x="9704388" y="3141663"/>
          <p14:tracePt t="991318" x="9704388" y="3133725"/>
          <p14:tracePt t="991326" x="9720263" y="3125788"/>
          <p14:tracePt t="991350" x="9720263" y="3117850"/>
          <p14:tracePt t="991398" x="9720263" y="3109913"/>
          <p14:tracePt t="991470" x="9720263" y="3101975"/>
          <p14:tracePt t="991494" x="9720263" y="3094038"/>
          <p14:tracePt t="991510" x="9720263" y="3078163"/>
          <p14:tracePt t="991526" x="9728200" y="3062288"/>
          <p14:tracePt t="991542" x="9736138" y="3054350"/>
          <p14:tracePt t="991550" x="9744075" y="3046413"/>
          <p14:tracePt t="991558" x="9744075" y="3038475"/>
          <p14:tracePt t="991591" x="9744075" y="3030538"/>
          <p14:tracePt t="991607" x="9744075" y="3014663"/>
          <p14:tracePt t="991622" x="9744075" y="3006725"/>
          <p14:tracePt t="991638" x="9752013" y="2990850"/>
          <p14:tracePt t="991670" x="9759950" y="2982913"/>
          <p14:tracePt t="991686" x="9767888" y="2974975"/>
          <p14:tracePt t="991734" x="9767888" y="2967038"/>
          <p14:tracePt t="991766" x="9783763" y="2959100"/>
          <p14:tracePt t="991903" x="9791700" y="2959100"/>
          <p14:tracePt t="991910" x="9799638" y="2959100"/>
          <p14:tracePt t="991934" x="9823450" y="2951163"/>
          <p14:tracePt t="991942" x="9831388" y="2943225"/>
          <p14:tracePt t="992038" x="9839325" y="2935288"/>
          <p14:tracePt t="992526" x="9847263" y="2927350"/>
          <p14:tracePt t="992542" x="9855200" y="2927350"/>
          <p14:tracePt t="992558" x="9863138" y="2919413"/>
          <p14:tracePt t="992718" x="9871075" y="2909888"/>
          <p14:tracePt t="992910" x="9871075" y="2919413"/>
          <p14:tracePt t="992950" x="9871075" y="2927350"/>
          <p14:tracePt t="992990" x="9855200" y="2935288"/>
          <p14:tracePt t="993014" x="9847263" y="2943225"/>
          <p14:tracePt t="993030" x="9847263" y="2959100"/>
          <p14:tracePt t="993062" x="9831388" y="2967038"/>
          <p14:tracePt t="993358" x="9831388" y="2974975"/>
          <p14:tracePt t="993389" x="9839325" y="2974975"/>
          <p14:tracePt t="993582" x="9839325" y="2982913"/>
          <p14:tracePt t="993590" x="9847263" y="2982913"/>
          <p14:tracePt t="993606" x="9855200" y="2982913"/>
          <p14:tracePt t="993613" x="9855200" y="2990850"/>
          <p14:tracePt t="993622" x="9863138" y="2998788"/>
          <p14:tracePt t="993639" x="9871075" y="2998788"/>
          <p14:tracePt t="993655" x="9871075" y="3006725"/>
          <p14:tracePt t="994590" x="9879013" y="3006725"/>
          <p14:tracePt t="994614" x="9894888" y="2998788"/>
          <p14:tracePt t="994958" x="9902825" y="3006725"/>
          <p14:tracePt t="994966" x="9902825" y="3014663"/>
          <p14:tracePt t="994982" x="9902825" y="3022600"/>
          <p14:tracePt t="994991" x="9902825" y="3038475"/>
          <p14:tracePt t="995005" x="9902825" y="3046413"/>
          <p14:tracePt t="995021" x="9902825" y="3054350"/>
          <p14:tracePt t="995029" x="9902825" y="3062288"/>
          <p14:tracePt t="995045" x="9902825" y="3078163"/>
          <p14:tracePt t="995061" x="9902825" y="3086100"/>
          <p14:tracePt t="995077" x="9902825" y="3094038"/>
          <p14:tracePt t="995085" x="9902825" y="3101975"/>
          <p14:tracePt t="995101" x="9902825" y="3117850"/>
          <p14:tracePt t="995109" x="9902825" y="3125788"/>
          <p14:tracePt t="995117" x="9902825" y="3133725"/>
          <p14:tracePt t="995125" x="9902825" y="3149600"/>
          <p14:tracePt t="995141" x="9902825" y="3157538"/>
          <p14:tracePt t="995158" x="9902825" y="3165475"/>
          <p14:tracePt t="995165" x="9902825" y="3173413"/>
          <p14:tracePt t="995181" x="9902825" y="3189288"/>
          <p14:tracePt t="995197" x="9902825" y="3197225"/>
          <p14:tracePt t="995213" x="9902825" y="3205163"/>
          <p14:tracePt t="995238" x="9902825" y="3221038"/>
          <p14:tracePt t="995254" x="9902825" y="3228975"/>
          <p14:tracePt t="995261" x="9902825" y="3236913"/>
          <p14:tracePt t="995277" x="9902825" y="3252788"/>
          <p14:tracePt t="995293" x="9902825" y="3262313"/>
          <p14:tracePt t="995301" x="9902825" y="3270250"/>
          <p14:tracePt t="995309" x="9902825" y="3278188"/>
          <p14:tracePt t="995325" x="9886950" y="3294063"/>
          <p14:tracePt t="995333" x="9886950" y="3302000"/>
          <p14:tracePt t="995341" x="9886950" y="3309938"/>
          <p14:tracePt t="995357" x="9886950" y="3325813"/>
          <p14:tracePt t="995365" x="9886950" y="3333750"/>
          <p14:tracePt t="995381" x="9886950" y="3341688"/>
          <p14:tracePt t="995397" x="9886950" y="3349625"/>
          <p14:tracePt t="995413" x="9886950" y="3365500"/>
          <p14:tracePt t="995421" x="9886950" y="3373438"/>
          <p14:tracePt t="995429" x="9886950" y="3397250"/>
          <p14:tracePt t="995438" x="9886950" y="3421063"/>
          <p14:tracePt t="995445" x="9886950" y="3429000"/>
          <p14:tracePt t="995455" x="9902825" y="3452813"/>
          <p14:tracePt t="995461" x="9902825" y="3468688"/>
          <p14:tracePt t="995470" x="9910763" y="3484563"/>
          <p14:tracePt t="995485" x="9918700" y="3500438"/>
          <p14:tracePt t="996397" x="9910763" y="3500438"/>
          <p14:tracePt t="996405" x="9902825" y="3500438"/>
          <p14:tracePt t="996429" x="9894888" y="3500438"/>
          <p14:tracePt t="996477" x="9886950" y="3500438"/>
          <p14:tracePt t="996493" x="9871075" y="3500438"/>
          <p14:tracePt t="996509" x="9863138" y="3500438"/>
          <p14:tracePt t="996517" x="9855200" y="3500438"/>
          <p14:tracePt t="996525" x="9847263" y="3500438"/>
          <p14:tracePt t="996533" x="9831388" y="3500438"/>
          <p14:tracePt t="996542" x="9823450" y="3500438"/>
          <p14:tracePt t="996549" x="9815513" y="3500438"/>
          <p14:tracePt t="996558" x="9799638" y="3500438"/>
          <p14:tracePt t="996565" x="9791700" y="3500438"/>
          <p14:tracePt t="996581" x="9783763" y="3500438"/>
          <p14:tracePt t="996590" x="9759950" y="3516313"/>
          <p14:tracePt t="996606" x="9736138" y="3516313"/>
          <p14:tracePt t="996613" x="9728200" y="3516313"/>
          <p14:tracePt t="996623" x="9704388" y="3516313"/>
          <p14:tracePt t="996629" x="9696450" y="3516313"/>
          <p14:tracePt t="996640" x="9672638" y="3516313"/>
          <p14:tracePt t="996645" x="9648825" y="3516313"/>
          <p14:tracePt t="996656" x="9632950" y="3516313"/>
          <p14:tracePt t="996661" x="9609138" y="3516313"/>
          <p14:tracePt t="996670" x="9601200" y="3516313"/>
          <p14:tracePt t="996677" x="9593263" y="3516313"/>
          <p14:tracePt t="996686" x="9585325" y="3516313"/>
          <p14:tracePt t="996701" x="9567863" y="3516313"/>
          <p14:tracePt t="996725" x="9559925" y="3516313"/>
          <p14:tracePt t="996741" x="9551988" y="3524250"/>
          <p14:tracePt t="996749" x="9536113" y="3524250"/>
          <p14:tracePt t="996774" x="9528175" y="3524250"/>
          <p14:tracePt t="996790" x="9520238" y="3524250"/>
          <p14:tracePt t="996806" x="9504363" y="3524250"/>
          <p14:tracePt t="996829" x="9496425" y="3524250"/>
          <p14:tracePt t="996845" x="9488488" y="3524250"/>
          <p14:tracePt t="996855" x="9480550" y="3524250"/>
          <p14:tracePt t="996870" x="9464675" y="3524250"/>
          <p14:tracePt t="997014" x="9456738" y="3524250"/>
          <p14:tracePt t="997038" x="9432925" y="3524250"/>
          <p14:tracePt t="997045" x="9424988" y="3524250"/>
          <p14:tracePt t="997058" x="9409113" y="3540125"/>
          <p14:tracePt t="997061" x="9401175" y="3540125"/>
          <p14:tracePt t="997072" x="9393238" y="3540125"/>
          <p14:tracePt t="997077" x="9385300" y="3540125"/>
          <p14:tracePt t="997085" x="9369425" y="3540125"/>
          <p14:tracePt t="997149" x="9361488" y="3540125"/>
          <p14:tracePt t="997157" x="9345613" y="3540125"/>
          <p14:tracePt t="997165" x="9337675" y="3548063"/>
          <p14:tracePt t="997174" x="9321800" y="3548063"/>
          <p14:tracePt t="997181" x="9305925" y="3548063"/>
          <p14:tracePt t="997189" x="9282113" y="3548063"/>
          <p14:tracePt t="997197" x="9274175" y="3548063"/>
          <p14:tracePt t="997206" x="9266238" y="3548063"/>
          <p14:tracePt t="997229" x="9258300" y="3548063"/>
          <p14:tracePt t="997365" x="9242425" y="3548063"/>
          <p14:tracePt t="997374" x="9224963" y="3556000"/>
          <p14:tracePt t="997390" x="9209088" y="3556000"/>
          <p14:tracePt t="997397" x="9193213" y="3556000"/>
          <p14:tracePt t="997406" x="9177338" y="3556000"/>
          <p14:tracePt t="997413" x="9169400" y="3556000"/>
          <p14:tracePt t="997423" x="9161463" y="3556000"/>
          <p14:tracePt t="997429" x="9145588" y="3556000"/>
          <p14:tracePt t="997440" x="9137650" y="3556000"/>
          <p14:tracePt t="997445" x="9113838" y="3556000"/>
          <p14:tracePt t="997456" x="9090025" y="3556000"/>
          <p14:tracePt t="997461" x="9066213" y="3556000"/>
          <p14:tracePt t="997470" x="9042400" y="3556000"/>
          <p14:tracePt t="997477" x="9010650" y="3571875"/>
          <p14:tracePt t="997485" x="8978900" y="3571875"/>
          <p14:tracePt t="997493" x="8955088" y="3571875"/>
          <p14:tracePt t="997501" x="8915400" y="3571875"/>
          <p14:tracePt t="997509" x="8866188" y="3571875"/>
          <p14:tracePt t="997517" x="8834438" y="3571875"/>
          <p14:tracePt t="997525" x="8802688" y="3571875"/>
          <p14:tracePt t="997533" x="8763000" y="3571875"/>
          <p14:tracePt t="997542" x="8715375" y="3571875"/>
          <p14:tracePt t="997549" x="8691563" y="3571875"/>
          <p14:tracePt t="997558" x="8667750" y="3571875"/>
          <p14:tracePt t="997565" x="8636000" y="3571875"/>
          <p14:tracePt t="997574" x="8620125" y="3571875"/>
          <p14:tracePt t="997581" x="8596313" y="3571875"/>
          <p14:tracePt t="997590" x="8572500" y="3571875"/>
          <p14:tracePt t="997597" x="8548688" y="3571875"/>
          <p14:tracePt t="997607" x="8523288" y="3571875"/>
          <p14:tracePt t="997613" x="8483600" y="3571875"/>
          <p14:tracePt t="997623" x="8435975" y="3587750"/>
          <p14:tracePt t="997629" x="8412163" y="3587750"/>
          <p14:tracePt t="997639" x="8388350" y="3587750"/>
          <p14:tracePt t="997645" x="8348663" y="3587750"/>
          <p14:tracePt t="997655" x="8324850" y="3587750"/>
          <p14:tracePt t="997661" x="8301038" y="3587750"/>
          <p14:tracePt t="997670" x="8261350" y="3587750"/>
          <p14:tracePt t="997677" x="8237538" y="3587750"/>
          <p14:tracePt t="997685" x="8213725" y="3587750"/>
          <p14:tracePt t="997693" x="8172450" y="3579813"/>
          <p14:tracePt t="997701" x="8164513" y="3571875"/>
          <p14:tracePt t="997709" x="8148638" y="3571875"/>
          <p14:tracePt t="997717" x="8140700" y="3571875"/>
          <p14:tracePt t="997725" x="8116888" y="3571875"/>
          <p14:tracePt t="997733" x="8108950" y="3571875"/>
          <p14:tracePt t="997742" x="8085138" y="3571875"/>
          <p14:tracePt t="997749" x="8077200" y="3571875"/>
          <p14:tracePt t="997758" x="8037513" y="3571875"/>
          <p14:tracePt t="997765" x="8013700" y="3571875"/>
          <p14:tracePt t="997773" x="7989888" y="3571875"/>
          <p14:tracePt t="997781" x="7942263" y="3571875"/>
          <p14:tracePt t="997790" x="7902575" y="3571875"/>
          <p14:tracePt t="997797" x="7870825" y="3571875"/>
          <p14:tracePt t="997807" x="7847013" y="3571875"/>
          <p14:tracePt t="997813" x="7813675" y="3571875"/>
          <p14:tracePt t="997824" x="7789863" y="3571875"/>
          <p14:tracePt t="997829" x="7750175" y="3571875"/>
          <p14:tracePt t="997840" x="7726363" y="3571875"/>
          <p14:tracePt t="997845" x="7718425" y="3571875"/>
          <p14:tracePt t="997856" x="7694613" y="3571875"/>
          <p14:tracePt t="997861" x="7678738" y="3571875"/>
          <p14:tracePt t="997870" x="7670800" y="3571875"/>
          <p14:tracePt t="997877" x="7646988" y="3571875"/>
          <p14:tracePt t="997885" x="7639050" y="3571875"/>
          <p14:tracePt t="997893" x="7631113" y="3571875"/>
          <p14:tracePt t="997901" x="7607300" y="3571875"/>
          <p14:tracePt t="997909" x="7583488" y="3571875"/>
          <p14:tracePt t="997916" x="7567613" y="3571875"/>
          <p14:tracePt t="997924" x="7543800" y="3571875"/>
          <p14:tracePt t="997933" x="7519988" y="3571875"/>
          <p14:tracePt t="997940" x="7496175" y="3571875"/>
          <p14:tracePt t="997948" x="7470775" y="3571875"/>
          <p14:tracePt t="997957" x="7431088" y="3571875"/>
          <p14:tracePt t="997964" x="7407275" y="3571875"/>
          <p14:tracePt t="997973" x="7399338" y="3571875"/>
          <p14:tracePt t="997980" x="7375525" y="3571875"/>
          <p14:tracePt t="997989" x="7367588" y="3571875"/>
          <p14:tracePt t="997996" x="7351713" y="3571875"/>
          <p14:tracePt t="998005" x="7343775" y="3571875"/>
          <p14:tracePt t="998013" x="7335838" y="3571875"/>
          <p14:tracePt t="998029" x="7327900" y="3571875"/>
          <p14:tracePt t="998045" x="7312025" y="3571875"/>
          <p14:tracePt t="998068" x="7304088" y="3571875"/>
          <p14:tracePt t="998076" x="7280275" y="3571875"/>
          <p14:tracePt t="998084" x="7272338" y="3579813"/>
          <p14:tracePt t="998093" x="7264400" y="3579813"/>
          <p14:tracePt t="998100" x="7240588" y="3579813"/>
          <p14:tracePt t="998109" x="7224713" y="3579813"/>
          <p14:tracePt t="998116" x="7208838" y="3579813"/>
          <p14:tracePt t="998125" x="7177088" y="3595688"/>
          <p14:tracePt t="998133" x="7169150" y="3595688"/>
          <p14:tracePt t="998148" x="7161213" y="3595688"/>
          <p14:tracePt t="998164" x="7153275" y="3605213"/>
          <p14:tracePt t="998196" x="7135813" y="3605213"/>
          <p14:tracePt t="998221" x="7127875" y="3605213"/>
          <p14:tracePt t="998253" x="7104063" y="3605213"/>
          <p14:tracePt t="998260" x="7096125" y="3621088"/>
          <p14:tracePt t="998268" x="7080250" y="3621088"/>
          <p14:tracePt t="998276" x="7064375" y="3621088"/>
          <p14:tracePt t="998293" x="7056438" y="3621088"/>
          <p14:tracePt t="998300" x="7040563" y="3621088"/>
          <p14:tracePt t="998333" x="7024688" y="3621088"/>
          <p14:tracePt t="998404" x="7024688" y="3629025"/>
          <p14:tracePt t="999229" x="7048500" y="3629025"/>
          <p14:tracePt t="999238" x="7119938" y="3621088"/>
          <p14:tracePt t="999245" x="7208838" y="3621088"/>
          <p14:tracePt t="999255" x="7343775" y="3605213"/>
          <p14:tracePt t="999260" x="7512050" y="3563938"/>
          <p14:tracePt t="999268" x="7670800" y="3556000"/>
          <p14:tracePt t="999276" x="7862888" y="3508375"/>
          <p14:tracePt t="999284" x="8045450" y="3484563"/>
          <p14:tracePt t="999293" x="8213725" y="3460750"/>
          <p14:tracePt t="999300" x="8332788" y="3444875"/>
          <p14:tracePt t="999309" x="8435975" y="3429000"/>
          <p14:tracePt t="999316" x="8531225" y="3405188"/>
          <p14:tracePt t="999324" x="8636000" y="3357563"/>
          <p14:tracePt t="999333" x="8707438" y="3317875"/>
          <p14:tracePt t="999341" x="8770938" y="3270250"/>
          <p14:tracePt t="999348" x="8866188" y="3197225"/>
          <p14:tracePt t="999357" x="8907463" y="3157538"/>
          <p14:tracePt t="999364" x="8939213" y="3133725"/>
          <p14:tracePt t="999373" x="8986838" y="3117850"/>
          <p14:tracePt t="999380" x="9026525" y="3086100"/>
          <p14:tracePt t="999389" x="9050338" y="3078163"/>
          <p14:tracePt t="999396" x="9066213" y="3070225"/>
          <p14:tracePt t="999406" x="9074150" y="3054350"/>
          <p14:tracePt t="999413" x="9082088" y="3046413"/>
          <p14:tracePt t="999422" x="9113838" y="3022600"/>
          <p14:tracePt t="999428" x="9121775" y="3006725"/>
          <p14:tracePt t="999444" x="9137650" y="2998788"/>
          <p14:tracePt t="999453" x="9161463" y="2967038"/>
          <p14:tracePt t="999460" x="9169400" y="2959100"/>
          <p14:tracePt t="999468" x="9201150" y="2943225"/>
          <p14:tracePt t="999476" x="9224963" y="2909888"/>
          <p14:tracePt t="999484" x="9242425" y="2909888"/>
          <p14:tracePt t="999493" x="9274175" y="2886075"/>
          <p14:tracePt t="999500" x="9297988" y="2870200"/>
          <p14:tracePt t="999508" x="9313863" y="2854325"/>
          <p14:tracePt t="999580" x="9321800" y="2838450"/>
          <p14:tracePt t="999596" x="9345613" y="2830513"/>
          <p14:tracePt t="999605" x="9353550" y="2830513"/>
          <p14:tracePt t="999613" x="9369425" y="2830513"/>
          <p14:tracePt t="999621" x="9409113" y="2814638"/>
          <p14:tracePt t="999628" x="9432925" y="2814638"/>
          <p14:tracePt t="999638" x="9480550" y="2798763"/>
          <p14:tracePt t="999644" x="9504363" y="2798763"/>
          <p14:tracePt t="999653" x="9520238" y="2790825"/>
          <p14:tracePt t="999660" x="9528175" y="2790825"/>
          <p14:tracePt t="999757" x="9536113" y="2790825"/>
          <p14:tracePt t="999774" x="9544050" y="2790825"/>
          <p14:tracePt t="999781" x="9551988" y="2790825"/>
          <p14:tracePt t="999791" x="9575800" y="2790825"/>
          <p14:tracePt t="999797" x="9601200" y="2790825"/>
          <p14:tracePt t="999807" x="9625013" y="2790825"/>
          <p14:tracePt t="999813" x="9640888" y="2790825"/>
          <p14:tracePt t="999823" x="9664700" y="2790825"/>
          <p14:tracePt t="999838" x="9672638" y="2790825"/>
          <p14:tracePt t="999844" x="9680575" y="2790825"/>
          <p14:tracePt t="999853" x="9696450" y="2790825"/>
          <p14:tracePt t="999860" x="9704388" y="2790825"/>
          <p14:tracePt t="999868" x="9712325" y="2806700"/>
          <p14:tracePt t="999876" x="9728200" y="2814638"/>
          <p14:tracePt t="999884" x="9736138" y="2814638"/>
          <p14:tracePt t="999892" x="9736138" y="2822575"/>
          <p14:tracePt t="999925" x="9736138" y="2830513"/>
          <p14:tracePt t="999941" x="9736138" y="2838450"/>
          <p14:tracePt t="999949" x="9736138" y="2854325"/>
          <p14:tracePt t="999958" x="9736138" y="2862263"/>
          <p14:tracePt t="999965" x="9736138" y="2870200"/>
          <p14:tracePt t="999981" x="9736138" y="2878138"/>
          <p14:tracePt t="999989" x="9736138" y="2901950"/>
          <p14:tracePt t="999997" x="9752013" y="2919413"/>
          <p14:tracePt t="1000006" x="9752013" y="2927350"/>
          <p14:tracePt t="1000013" x="9767888" y="2951163"/>
          <p14:tracePt t="1000022" x="9767888" y="2959100"/>
          <p14:tracePt t="1000029" x="9767888" y="2974975"/>
          <p14:tracePt t="1000045" x="9775825" y="2982913"/>
          <p14:tracePt t="1000054" x="9775825" y="2990850"/>
          <p14:tracePt t="1000069" x="9775825" y="2998788"/>
          <p14:tracePt t="1000077" x="9775825" y="3014663"/>
          <p14:tracePt t="1000085" x="9775825" y="3022600"/>
          <p14:tracePt t="1000101" x="9783763" y="3030538"/>
          <p14:tracePt t="1000109" x="9783763" y="3046413"/>
          <p14:tracePt t="1000125" x="9791700" y="3062288"/>
          <p14:tracePt t="1000141" x="9799638" y="3070225"/>
          <p14:tracePt t="1000158" x="9799638" y="3086100"/>
          <p14:tracePt t="1000175" x="9807575" y="3101975"/>
          <p14:tracePt t="1000253" x="9799638" y="3117850"/>
          <p14:tracePt t="1000277" x="9783763" y="3117850"/>
          <p14:tracePt t="1000285" x="9767888" y="3125788"/>
          <p14:tracePt t="1000301" x="9752013" y="3141663"/>
          <p14:tracePt t="1000317" x="9744075" y="3157538"/>
          <p14:tracePt t="1000333" x="9728200" y="3165475"/>
          <p14:tracePt t="1000349" x="9728200" y="3173413"/>
          <p14:tracePt t="1000357" x="9712325" y="3181350"/>
          <p14:tracePt t="1000365" x="9704388" y="3189288"/>
          <p14:tracePt t="1000373" x="9696450" y="3205163"/>
          <p14:tracePt t="1000381" x="9680575" y="3205163"/>
          <p14:tracePt t="1000389" x="9656763" y="3205163"/>
          <p14:tracePt t="1000406" x="9640888" y="3221038"/>
          <p14:tracePt t="1000423" x="9609138" y="3236913"/>
          <p14:tracePt t="1000429" x="9601200" y="3236913"/>
          <p14:tracePt t="1000439" x="9593263" y="3244850"/>
          <p14:tracePt t="1000454" x="9575800" y="3244850"/>
          <p14:tracePt t="1000461" x="9567863" y="3262313"/>
          <p14:tracePt t="1000469" x="9559925" y="3262313"/>
          <p14:tracePt t="1000477" x="9536113" y="3262313"/>
          <p14:tracePt t="1000485" x="9520238" y="3270250"/>
          <p14:tracePt t="1000493" x="9496425" y="3286125"/>
          <p14:tracePt t="1000501" x="9456738" y="3286125"/>
          <p14:tracePt t="1000509" x="9409113" y="3302000"/>
          <p14:tracePt t="1000517" x="9361488" y="3317875"/>
          <p14:tracePt t="1000525" x="9297988" y="3333750"/>
          <p14:tracePt t="1000533" x="9242425" y="3349625"/>
          <p14:tracePt t="1000541" x="9185275" y="3349625"/>
          <p14:tracePt t="1000549" x="9097963" y="3365500"/>
          <p14:tracePt t="1000558" x="9010650" y="3381375"/>
          <p14:tracePt t="1000565" x="8931275" y="3381375"/>
          <p14:tracePt t="1000573" x="8818563" y="3397250"/>
          <p14:tracePt t="1000581" x="8747125" y="3397250"/>
          <p14:tracePt t="1000589" x="8651875" y="3397250"/>
          <p14:tracePt t="1000597" x="8556625" y="3397250"/>
          <p14:tracePt t="1000606" x="8459788" y="3397250"/>
          <p14:tracePt t="1000613" x="8396288" y="3413125"/>
          <p14:tracePt t="1000623" x="8332788" y="3413125"/>
          <p14:tracePt t="1000629" x="8261350" y="3413125"/>
          <p14:tracePt t="1000639" x="8180388" y="3413125"/>
          <p14:tracePt t="1000645" x="8132763" y="3413125"/>
          <p14:tracePt t="1000654" x="8069263" y="3413125"/>
          <p14:tracePt t="1000661" x="8013700" y="3413125"/>
          <p14:tracePt t="1000668" x="7966075" y="3413125"/>
          <p14:tracePt t="1000676" x="7902575" y="3429000"/>
          <p14:tracePt t="1000684" x="7870825" y="3436938"/>
          <p14:tracePt t="1000693" x="7829550" y="3444875"/>
          <p14:tracePt t="1000700" x="7789863" y="3444875"/>
          <p14:tracePt t="1000709" x="7766050" y="3444875"/>
          <p14:tracePt t="1000716" x="7726363" y="3460750"/>
          <p14:tracePt t="1000724" x="7702550" y="3460750"/>
          <p14:tracePt t="1000733" x="7678738" y="3460750"/>
          <p14:tracePt t="1000741" x="7639050" y="3476625"/>
          <p14:tracePt t="1000748" x="7583488" y="3492500"/>
          <p14:tracePt t="1000757" x="7543800" y="3492500"/>
          <p14:tracePt t="1000764" x="7504113" y="3492500"/>
          <p14:tracePt t="1000774" x="7470775" y="3500438"/>
          <p14:tracePt t="1000780" x="7431088" y="3500438"/>
          <p14:tracePt t="1000789" x="7391400" y="3500438"/>
          <p14:tracePt t="1000796" x="7367588" y="3516313"/>
          <p14:tracePt t="1000806" x="7319963" y="3516313"/>
          <p14:tracePt t="1000812" x="7296150" y="3532188"/>
          <p14:tracePt t="1000822" x="7280275" y="3532188"/>
          <p14:tracePt t="1000828" x="7256463" y="3540125"/>
          <p14:tracePt t="1000838" x="7256463" y="3548063"/>
          <p14:tracePt t="1000844" x="7240588" y="3548063"/>
          <p14:tracePt t="1000853" x="7224713" y="3563938"/>
          <p14:tracePt t="1000860" x="7208838" y="3571875"/>
          <p14:tracePt t="1000876" x="7185025" y="3587750"/>
          <p14:tracePt t="1000884" x="7153275" y="3587750"/>
          <p14:tracePt t="1000893" x="7127875" y="3595688"/>
          <p14:tracePt t="1000900" x="7112000" y="3605213"/>
          <p14:tracePt t="1000908" x="7096125" y="3613150"/>
          <p14:tracePt t="1000924" x="7088188" y="3613150"/>
          <p14:tracePt t="1000933" x="7072313" y="3613150"/>
          <p14:tracePt t="1000941" x="7056438" y="3613150"/>
          <p14:tracePt t="1001117" x="7056438" y="3621088"/>
          <p14:tracePt t="1001165" x="7040563" y="3621088"/>
          <p14:tracePt t="1001501" x="7040563" y="3629025"/>
          <p14:tracePt t="1001509" x="7040563" y="3636963"/>
          <p14:tracePt t="1001517" x="7040563" y="3644900"/>
          <p14:tracePt t="1001525" x="7032625" y="3660775"/>
          <p14:tracePt t="1001533" x="7032625" y="3668713"/>
          <p14:tracePt t="1001541" x="7032625" y="3676650"/>
          <p14:tracePt t="1001548" x="7016750" y="3700463"/>
          <p14:tracePt t="1001557" x="7016750" y="3724275"/>
          <p14:tracePt t="1001564" x="7008813" y="3740150"/>
          <p14:tracePt t="1001573" x="7008813" y="3756025"/>
          <p14:tracePt t="1001580" x="6992938" y="3803650"/>
          <p14:tracePt t="1001589" x="6977063" y="3827463"/>
          <p14:tracePt t="1001596" x="6977063" y="3835400"/>
          <p14:tracePt t="1001605" x="6969125" y="3851275"/>
          <p14:tracePt t="1001612" x="6969125" y="3859213"/>
          <p14:tracePt t="1001684" x="6969125" y="3867150"/>
          <p14:tracePt t="1001701" x="6969125" y="3875088"/>
          <p14:tracePt t="1001725" x="6969125" y="3890963"/>
          <p14:tracePt t="1001749" x="6969125" y="3898900"/>
          <p14:tracePt t="1001765" x="6969125" y="3906838"/>
          <p14:tracePt t="1001773" x="6969125" y="3914775"/>
          <p14:tracePt t="1001781" x="6969125" y="3930650"/>
          <p14:tracePt t="1001789" x="6969125" y="3938588"/>
          <p14:tracePt t="1001796" x="6969125" y="3963988"/>
          <p14:tracePt t="1001807" x="6969125" y="3987800"/>
          <p14:tracePt t="1001813" x="6969125" y="3995738"/>
          <p14:tracePt t="1001822" x="6969125" y="4019550"/>
          <p14:tracePt t="1001837" x="6969125" y="4035425"/>
          <p14:tracePt t="1002109" x="6961188" y="4035425"/>
          <p14:tracePt t="1002116" x="6953250" y="4035425"/>
          <p14:tracePt t="1002125" x="6929438" y="4035425"/>
          <p14:tracePt t="1002133" x="6921500" y="4035425"/>
          <p14:tracePt t="1002141" x="6905625" y="4035425"/>
          <p14:tracePt t="1002148" x="6897688" y="4035425"/>
          <p14:tracePt t="1002158" x="6889750" y="4035425"/>
          <p14:tracePt t="1002164" x="6881813" y="4035425"/>
          <p14:tracePt t="1002172" x="6858000" y="4035425"/>
          <p14:tracePt t="1002228" x="6850063" y="4035425"/>
          <p14:tracePt t="1002237" x="6834188" y="4035425"/>
          <p14:tracePt t="1002253" x="6826250" y="4035425"/>
          <p14:tracePt t="1002268" x="6818313" y="4035425"/>
          <p14:tracePt t="1002333" x="6802438" y="4035425"/>
          <p14:tracePt t="1002454" x="6802438" y="4027488"/>
          <p14:tracePt t="1002516" x="6810375" y="4027488"/>
          <p14:tracePt t="1002525" x="6810375" y="4019550"/>
          <p14:tracePt t="1002613" x="6818313" y="4019550"/>
          <p14:tracePt t="1002628" x="6826250" y="4019550"/>
          <p14:tracePt t="1002644" x="6834188" y="4019550"/>
          <p14:tracePt t="1002693" x="6850063" y="4019550"/>
          <p14:tracePt t="1002708" x="6858000" y="4019550"/>
          <p14:tracePt t="1002716" x="6865938" y="4019550"/>
          <p14:tracePt t="1002725" x="6881813" y="4019550"/>
          <p14:tracePt t="1002732" x="6889750" y="4019550"/>
          <p14:tracePt t="1002741" x="6897688" y="4019550"/>
          <p14:tracePt t="1002837" x="6905625" y="4019550"/>
          <p14:tracePt t="1002857" x="6921500" y="4019550"/>
          <p14:tracePt t="1002873" x="6929438" y="4019550"/>
          <p14:tracePt t="1002885" x="6937375" y="4019550"/>
          <p14:tracePt t="1002893" x="6953250" y="4019550"/>
          <p14:tracePt t="1002918" x="6977063" y="4019550"/>
          <p14:tracePt t="1002925" x="6992938" y="4019550"/>
          <p14:tracePt t="1002940" x="7000875" y="4019550"/>
          <p14:tracePt t="1002973" x="7008813" y="4019550"/>
          <p14:tracePt t="1002996" x="7024688" y="4011613"/>
          <p14:tracePt t="1003005" x="7032625" y="4003675"/>
          <p14:tracePt t="1003012" x="7040563" y="4003675"/>
          <p14:tracePt t="1003022" x="7056438" y="4003675"/>
          <p14:tracePt t="1003037" x="7064375" y="4003675"/>
          <p14:tracePt t="1003044" x="7088188" y="4003675"/>
          <p14:tracePt t="1003060" x="7096125" y="3995738"/>
          <p14:tracePt t="1003068" x="7112000" y="3995738"/>
          <p14:tracePt t="1003132" x="7119938" y="3995738"/>
          <p14:tracePt t="1003140" x="7127875" y="3995738"/>
          <p14:tracePt t="1003148" x="7135813" y="3995738"/>
          <p14:tracePt t="1003157" x="7153275" y="3995738"/>
          <p14:tracePt t="1003164" x="7177088" y="3995738"/>
          <p14:tracePt t="1003172" x="7185025" y="3995738"/>
          <p14:tracePt t="1003180" x="7208838" y="3995738"/>
          <p14:tracePt t="1003189" x="7216775" y="3995738"/>
          <p14:tracePt t="1003268" x="7224713" y="3995738"/>
          <p14:tracePt t="1003364" x="7224713" y="3987800"/>
          <p14:tracePt t="1003388" x="7240588" y="3987800"/>
          <p14:tracePt t="1003581" x="7248525" y="3987800"/>
          <p14:tracePt t="1003596" x="7256463" y="3987800"/>
          <p14:tracePt t="1003653" x="7272338" y="3979863"/>
          <p14:tracePt t="1003676" x="7280275" y="3979863"/>
          <p14:tracePt t="1003733" x="7296150" y="3971925"/>
          <p14:tracePt t="1003748" x="7296150" y="3963988"/>
          <p14:tracePt t="1003757" x="7304088" y="3963988"/>
          <p14:tracePt t="1003764" x="7304088" y="3956050"/>
          <p14:tracePt t="1004413" x="7312025" y="3956050"/>
          <p14:tracePt t="1005460" x="7312025" y="3948113"/>
          <p14:tracePt t="1005468" x="7304088" y="3938588"/>
          <p14:tracePt t="1005476" x="7280275" y="3938588"/>
          <p14:tracePt t="1005484" x="7272338" y="3922713"/>
          <p14:tracePt t="1005493" x="7256463" y="3922713"/>
          <p14:tracePt t="1005509" x="7232650" y="3922713"/>
          <p14:tracePt t="1005516" x="7224713" y="3922713"/>
          <p14:tracePt t="1005525" x="7200900" y="3922713"/>
          <p14:tracePt t="1005532" x="7185025" y="3922713"/>
          <p14:tracePt t="1005541" x="7153275" y="3914775"/>
          <p14:tracePt t="1005548" x="7088188" y="3914775"/>
          <p14:tracePt t="1005556" x="7032625" y="3898900"/>
          <p14:tracePt t="1005564" x="6969125" y="3890963"/>
          <p14:tracePt t="1005573" x="6889750" y="3883025"/>
          <p14:tracePt t="1005580" x="6826250" y="3867150"/>
          <p14:tracePt t="1005589" x="6729413" y="3843338"/>
          <p14:tracePt t="1005596" x="6650038" y="3843338"/>
          <p14:tracePt t="1005606" x="6546850" y="3827463"/>
          <p14:tracePt t="1005612" x="6426200" y="3811588"/>
          <p14:tracePt t="1005623" x="6307138" y="3795713"/>
          <p14:tracePt t="1005628" x="6180138" y="3771900"/>
          <p14:tracePt t="1005637" x="6051550" y="3732213"/>
          <p14:tracePt t="1005644" x="5940425" y="3716338"/>
          <p14:tracePt t="1005653" x="5861050" y="3716338"/>
          <p14:tracePt t="1005660" x="5813425" y="3700463"/>
          <p14:tracePt t="1005668" x="5765800" y="3684588"/>
          <p14:tracePt t="1005676" x="5749925" y="3676650"/>
          <p14:tracePt t="1005684" x="5740400" y="3676650"/>
          <p14:tracePt t="1005708" x="5732463" y="3676650"/>
          <p14:tracePt t="1005716" x="5700713" y="3676650"/>
          <p14:tracePt t="1005724" x="5645150" y="3676650"/>
          <p14:tracePt t="1005732" x="5581650" y="3660775"/>
          <p14:tracePt t="1005741" x="5494338" y="3636963"/>
          <p14:tracePt t="1005748" x="5389563" y="3621088"/>
          <p14:tracePt t="1005756" x="5294313" y="3595688"/>
          <p14:tracePt t="1005764" x="5207000" y="3587750"/>
          <p14:tracePt t="1005772" x="5127625" y="3571875"/>
          <p14:tracePt t="1005780" x="5087938" y="3556000"/>
          <p14:tracePt t="1005789" x="5056188" y="3540125"/>
          <p14:tracePt t="1005860" x="5046663" y="3548063"/>
          <p14:tracePt t="1005868" x="5038725" y="3548063"/>
          <p14:tracePt t="1005876" x="5030788" y="3548063"/>
          <p14:tracePt t="1005892" x="5006975" y="3556000"/>
          <p14:tracePt t="1005908" x="4991100" y="3556000"/>
          <p14:tracePt t="1005924" x="4967288" y="3556000"/>
          <p14:tracePt t="1005932" x="4951413" y="3563938"/>
          <p14:tracePt t="1005956" x="4935538" y="3563938"/>
          <p14:tracePt t="1005973" x="4927600" y="3563938"/>
          <p14:tracePt t="1005980" x="4903788" y="3563938"/>
          <p14:tracePt t="1005989" x="4872038" y="3571875"/>
          <p14:tracePt t="1005996" x="4848225" y="3579813"/>
          <p14:tracePt t="1006005" x="4760913" y="3595688"/>
          <p14:tracePt t="1006012" x="4640263" y="3613150"/>
          <p14:tracePt t="1006022" x="4513263" y="3613150"/>
          <p14:tracePt t="1006028" x="4337050" y="3613150"/>
          <p14:tracePt t="1006036" x="4202113" y="3613150"/>
          <p14:tracePt t="1006044" x="4090988" y="3613150"/>
          <p14:tracePt t="1006052" x="4011613" y="3613150"/>
          <p14:tracePt t="1006060" x="3946525" y="3605213"/>
          <p14:tracePt t="1006068" x="3914775" y="3595688"/>
          <p14:tracePt t="1006076" x="3890963" y="3595688"/>
          <p14:tracePt t="1006132" x="3898900" y="3595688"/>
          <p14:tracePt t="1006140" x="3898900" y="3587750"/>
          <p14:tracePt t="1006148" x="3906838" y="3579813"/>
          <p14:tracePt t="1006164" x="3922713" y="3579813"/>
          <p14:tracePt t="1006180" x="3922713" y="3571875"/>
          <p14:tracePt t="1006204" x="3938588" y="3571875"/>
          <p14:tracePt t="1006212" x="3946525" y="3571875"/>
          <p14:tracePt t="1006221" x="3970338" y="3571875"/>
          <p14:tracePt t="1006228" x="4002088" y="3571875"/>
          <p14:tracePt t="1006236" x="4059238" y="3571875"/>
          <p14:tracePt t="1006244" x="4130675" y="3579813"/>
          <p14:tracePt t="1006252" x="4194175" y="3587750"/>
          <p14:tracePt t="1006260" x="4273550" y="3595688"/>
          <p14:tracePt t="1006268" x="4321175" y="3613150"/>
          <p14:tracePt t="1006276" x="4386263" y="3613150"/>
          <p14:tracePt t="1006284" x="4449763" y="3629025"/>
          <p14:tracePt t="1006292" x="4489450" y="3629025"/>
          <p14:tracePt t="1006300" x="4552950" y="3629025"/>
          <p14:tracePt t="1006308" x="4648200" y="3644900"/>
          <p14:tracePt t="1006316" x="4745038" y="3652838"/>
          <p14:tracePt t="1006324" x="4879975" y="3668713"/>
          <p14:tracePt t="1006332" x="5072063" y="3700463"/>
          <p14:tracePt t="1006340" x="5222875" y="3732213"/>
          <p14:tracePt t="1006348" x="5326063" y="3756025"/>
          <p14:tracePt t="1006356" x="5430838" y="3756025"/>
          <p14:tracePt t="1006364" x="5486400" y="3771900"/>
          <p14:tracePt t="1006372" x="5541963" y="3787775"/>
          <p14:tracePt t="1006380" x="5589588" y="3787775"/>
          <p14:tracePt t="1006389" x="5629275" y="3787775"/>
          <p14:tracePt t="1006396" x="5668963" y="3787775"/>
          <p14:tracePt t="1006405" x="5757863" y="3803650"/>
          <p14:tracePt t="1006412" x="5853113" y="3803650"/>
          <p14:tracePt t="1006422" x="5972175" y="3803650"/>
          <p14:tracePt t="1006428" x="6132513" y="3803650"/>
          <p14:tracePt t="1006436" x="6354763" y="3827463"/>
          <p14:tracePt t="1006444" x="6578600" y="3827463"/>
          <p14:tracePt t="1006452" x="6681788" y="3827463"/>
          <p14:tracePt t="1006460" x="6745288" y="3827463"/>
          <p14:tracePt t="1006468" x="6784975" y="3827463"/>
          <p14:tracePt t="1006476" x="6810375" y="3827463"/>
          <p14:tracePt t="1006524" x="6834188" y="3827463"/>
          <p14:tracePt t="1006532" x="6842125" y="3827463"/>
          <p14:tracePt t="1006540" x="6873875" y="3819525"/>
          <p14:tracePt t="1006548" x="6889750" y="3819525"/>
          <p14:tracePt t="1006556" x="6905625" y="3819525"/>
          <p14:tracePt t="1006564" x="6913563" y="3819525"/>
          <p14:tracePt t="1006572" x="6921500" y="3819525"/>
          <p14:tracePt t="1006580" x="6937375" y="3819525"/>
          <p14:tracePt t="1006660" x="6945313" y="3819525"/>
          <p14:tracePt t="1006667" x="6953250" y="3819525"/>
          <p14:tracePt t="1006675" x="6969125" y="3819525"/>
          <p14:tracePt t="1006683" x="6977063" y="3819525"/>
          <p14:tracePt t="1006691" x="7000875" y="3819525"/>
          <p14:tracePt t="1006884" x="7016750" y="3827463"/>
          <p14:tracePt t="1006908" x="7016750" y="3843338"/>
          <p14:tracePt t="1006931" x="7024688" y="3851275"/>
          <p14:tracePt t="1006940" x="7024688" y="3859213"/>
          <p14:tracePt t="1006947" x="7032625" y="3867150"/>
          <p14:tracePt t="1006956" x="7048500" y="3890963"/>
          <p14:tracePt t="1006972" x="7056438" y="3930650"/>
          <p14:tracePt t="1006988" x="7056438" y="3948113"/>
          <p14:tracePt t="1006995" x="7064375" y="3948113"/>
          <p14:tracePt t="1007005" x="7064375" y="3956050"/>
          <p14:tracePt t="1007084" x="7064375" y="3963988"/>
          <p14:tracePt t="1007172" x="7064375" y="3971925"/>
          <p14:tracePt t="1007188" x="7064375" y="3987800"/>
          <p14:tracePt t="1007205" x="7072313" y="4003675"/>
          <p14:tracePt t="1007212" x="7080250" y="4003675"/>
          <p14:tracePt t="1007223" x="7080250" y="4011613"/>
          <p14:tracePt t="1007237" x="7088188" y="4027488"/>
          <p14:tracePt t="1007252" x="7088188" y="4035425"/>
          <p14:tracePt t="1007268" x="7088188" y="4043363"/>
          <p14:tracePt t="1007284" x="7088188" y="4059238"/>
          <p14:tracePt t="1007292" x="7088188" y="4083050"/>
          <p14:tracePt t="1007300" x="7088188" y="4106863"/>
          <p14:tracePt t="1007308" x="7088188" y="4130675"/>
          <p14:tracePt t="1007316" x="7096125" y="4162425"/>
          <p14:tracePt t="1007325" x="7104063" y="4162425"/>
          <p14:tracePt t="1007332" x="7104063" y="4178300"/>
          <p14:tracePt t="1007348" x="7127875" y="4194175"/>
          <p14:tracePt t="1007364" x="7153275" y="4194175"/>
          <p14:tracePt t="1007373" x="7177088" y="4194175"/>
          <p14:tracePt t="1007380" x="7200900" y="4194175"/>
          <p14:tracePt t="1007390" x="7224713" y="4194175"/>
          <p14:tracePt t="1007396" x="7256463" y="4194175"/>
          <p14:tracePt t="1007406" x="7272338" y="4170363"/>
          <p14:tracePt t="1007412" x="7296150" y="4170363"/>
          <p14:tracePt t="1007421" x="7304088" y="4154488"/>
          <p14:tracePt t="1007437" x="7312025" y="4146550"/>
          <p14:tracePt t="1007653" x="7335838" y="4138613"/>
          <p14:tracePt t="1007660" x="7367588" y="4138613"/>
          <p14:tracePt t="1007668" x="7431088" y="4138613"/>
          <p14:tracePt t="1007676" x="7504113" y="4138613"/>
          <p14:tracePt t="1007683" x="7607300" y="4146550"/>
          <p14:tracePt t="1007691" x="7742238" y="4170363"/>
          <p14:tracePt t="1007699" x="7870825" y="4186238"/>
          <p14:tracePt t="1007707" x="7966075" y="4202113"/>
          <p14:tracePt t="1007715" x="8045450" y="4202113"/>
          <p14:tracePt t="1007724" x="8108950" y="4202113"/>
          <p14:tracePt t="1007731" x="8132763" y="4202113"/>
          <p14:tracePt t="1007740" x="8148638" y="4202113"/>
          <p14:tracePt t="1008060" x="8140700" y="4217988"/>
          <p14:tracePt t="1008084" x="8124825" y="4233863"/>
          <p14:tracePt t="1008092" x="8124825" y="4241800"/>
          <p14:tracePt t="1008108" x="8116888" y="4257675"/>
          <p14:tracePt t="1008116" x="8108950" y="4257675"/>
          <p14:tracePt t="1008125" x="8108950" y="4273550"/>
          <p14:tracePt t="1008132" x="8101013" y="4273550"/>
          <p14:tracePt t="1008141" x="8101013" y="4281488"/>
          <p14:tracePt t="1008175" x="8101013" y="4291013"/>
          <p14:tracePt t="1008212" x="8093075" y="4306888"/>
          <p14:tracePt t="1008236" x="8085138" y="4314825"/>
          <p14:tracePt t="1008252" x="8077200" y="4322763"/>
          <p14:tracePt t="1008276" x="8077200" y="4330700"/>
          <p14:tracePt t="1008292" x="8077200" y="4338638"/>
          <p14:tracePt t="1008308" x="8069263" y="4354513"/>
          <p14:tracePt t="1008324" x="8069263" y="4362450"/>
          <p14:tracePt t="1008332" x="8069263" y="4386263"/>
          <p14:tracePt t="1008348" x="8069263" y="4410075"/>
          <p14:tracePt t="1008356" x="8069263" y="4418013"/>
          <p14:tracePt t="1008364" x="8069263" y="4433888"/>
          <p14:tracePt t="1008374" x="8069263" y="4441825"/>
          <p14:tracePt t="1008390" x="8069263" y="4449763"/>
          <p14:tracePt t="1008405" x="8069263" y="4457700"/>
          <p14:tracePt t="1008422" x="8069263" y="4473575"/>
          <p14:tracePt t="1008452" x="8069263" y="4481513"/>
          <p14:tracePt t="1008484" x="8053388" y="4497388"/>
          <p14:tracePt t="1008500" x="8037513" y="4513263"/>
          <p14:tracePt t="1008524" x="8029575" y="4521200"/>
          <p14:tracePt t="1008628" x="8021638" y="4529138"/>
          <p14:tracePt t="1008636" x="8021638" y="4537075"/>
          <p14:tracePt t="1008668" x="8021638" y="4552950"/>
          <p14:tracePt t="1008684" x="8029575" y="4560888"/>
          <p14:tracePt t="1008700" x="8029575" y="4576763"/>
          <p14:tracePt t="1008716" x="8037513" y="4576763"/>
          <p14:tracePt t="1008756" x="8037513" y="4584700"/>
          <p14:tracePt t="1008844" x="8037513" y="4608513"/>
          <p14:tracePt t="1008868" x="8061325" y="4608513"/>
          <p14:tracePt t="1008948" x="8061325" y="4624388"/>
          <p14:tracePt t="1008980" x="8077200" y="4624388"/>
          <p14:tracePt t="1008996" x="8085138" y="4624388"/>
          <p14:tracePt t="1009005" x="8093075" y="4633913"/>
          <p14:tracePt t="1009012" x="8093075" y="4641850"/>
          <p14:tracePt t="1009028" x="8101013" y="4641850"/>
          <p14:tracePt t="1009044" x="8116888" y="4641850"/>
          <p14:tracePt t="1009100" x="8124825" y="4641850"/>
          <p14:tracePt t="1009116" x="8132763" y="4641850"/>
          <p14:tracePt t="1009124" x="8140700" y="4641850"/>
          <p14:tracePt t="1009131" x="8156575" y="4649788"/>
          <p14:tracePt t="1009148" x="8172450" y="4657725"/>
          <p14:tracePt t="1009196" x="8180388" y="4657725"/>
          <p14:tracePt t="1009221" x="8197850" y="4665663"/>
          <p14:tracePt t="1009292" x="8197850" y="4673600"/>
          <p14:tracePt t="1009316" x="8205788" y="4673600"/>
          <p14:tracePt t="1009340" x="8213725" y="4673600"/>
          <p14:tracePt t="1009364" x="8229600" y="4673600"/>
          <p14:tracePt t="1009372" x="8237538" y="4673600"/>
          <p14:tracePt t="1009379" x="8245475" y="4673600"/>
          <p14:tracePt t="1009388" x="8269288" y="4665663"/>
          <p14:tracePt t="1009395" x="8285163" y="4665663"/>
          <p14:tracePt t="1009406" x="8293100" y="4665663"/>
          <p14:tracePt t="1009411" x="8301038" y="4665663"/>
          <p14:tracePt t="1009421" x="8316913" y="4665663"/>
          <p14:tracePt t="1009428" x="8324850" y="4657725"/>
          <p14:tracePt t="1009436" x="8332788" y="4657725"/>
          <p14:tracePt t="1009452" x="8348663" y="4657725"/>
          <p14:tracePt t="1009476" x="8356600" y="4657725"/>
          <p14:tracePt t="1009492" x="8364538" y="4657725"/>
          <p14:tracePt t="1009508" x="8372475" y="4657725"/>
          <p14:tracePt t="1009515" x="8396288" y="4657725"/>
          <p14:tracePt t="1009524" x="8412163" y="4657725"/>
          <p14:tracePt t="1009531" x="8435975" y="4657725"/>
          <p14:tracePt t="1009541" x="8459788" y="4657725"/>
          <p14:tracePt t="1009548" x="8475663" y="4657725"/>
          <p14:tracePt t="1009556" x="8507413" y="4657725"/>
          <p14:tracePt t="1009563" x="8531225" y="4657725"/>
          <p14:tracePt t="1009574" x="8556625" y="4657725"/>
          <p14:tracePt t="1009579" x="8564563" y="4657725"/>
          <p14:tracePt t="1009589" x="8588375" y="4657725"/>
          <p14:tracePt t="1009595" x="8612188" y="4657725"/>
          <p14:tracePt t="1009605" x="8620125" y="4657725"/>
          <p14:tracePt t="1009612" x="8643938" y="4657725"/>
          <p14:tracePt t="1009621" x="8659813" y="4641850"/>
          <p14:tracePt t="1009628" x="8667750" y="4641850"/>
          <p14:tracePt t="1009644" x="8675688" y="4641850"/>
          <p14:tracePt t="1009837" x="8683625" y="4641850"/>
          <p14:tracePt t="1010587" x="8683625" y="4633913"/>
          <p14:tracePt t="1010595" x="8675688" y="4633913"/>
          <p14:tracePt t="1010611" x="8667750" y="4633913"/>
          <p14:tracePt t="1010620" x="8659813" y="4633913"/>
          <p14:tracePt t="1010636" x="8643938" y="4633913"/>
          <p14:tracePt t="1010643" x="8636000" y="4633913"/>
          <p14:tracePt t="1010651" x="8612188" y="4633913"/>
          <p14:tracePt t="1010659" x="8564563" y="4633913"/>
          <p14:tracePt t="1010667" x="8531225" y="4641850"/>
          <p14:tracePt t="1010675" x="8483600" y="4641850"/>
          <p14:tracePt t="1010683" x="8435975" y="4657725"/>
          <p14:tracePt t="1010692" x="8412163" y="4657725"/>
          <p14:tracePt t="1010699" x="8388350" y="4657725"/>
          <p14:tracePt t="1010708" x="8380413" y="4657725"/>
          <p14:tracePt t="1010771" x="8364538" y="4665663"/>
          <p14:tracePt t="1010779" x="8348663" y="4665663"/>
          <p14:tracePt t="1010788" x="8324850" y="4665663"/>
          <p14:tracePt t="1010795" x="8316913" y="4665663"/>
          <p14:tracePt t="1010805" x="8308975" y="4665663"/>
          <p14:tracePt t="1010811" x="8293100" y="4665663"/>
          <p14:tracePt t="1010820" x="8277225" y="4665663"/>
          <p14:tracePt t="1010827" x="8261350" y="4665663"/>
          <p14:tracePt t="1010836" x="8253413" y="4665663"/>
          <p14:tracePt t="1010843" x="8245475" y="4673600"/>
          <p14:tracePt t="1010851" x="8229600" y="4673600"/>
          <p14:tracePt t="1010867" x="8221663" y="4673600"/>
          <p14:tracePt t="1010931" x="8213725" y="4673600"/>
          <p14:tracePt t="1010940" x="8197850" y="4673600"/>
          <p14:tracePt t="1010947" x="8172450" y="4689475"/>
          <p14:tracePt t="1010955" x="8164513" y="4689475"/>
          <p14:tracePt t="1010963" x="8156575" y="4689475"/>
          <p14:tracePt t="1010979" x="8140700" y="4689475"/>
          <p14:tracePt t="1011011" x="8132763" y="4697413"/>
          <p14:tracePt t="1011020" x="8124825" y="4697413"/>
          <p14:tracePt t="1011027" x="8116888" y="4705350"/>
          <p14:tracePt t="1011044" x="8101013" y="4705350"/>
          <p14:tracePt t="1011059" x="8093075" y="4705350"/>
          <p14:tracePt t="1011412" x="8085138" y="4713288"/>
          <p14:tracePt t="1011428" x="8085138" y="4729163"/>
          <p14:tracePt t="1011443" x="8077200" y="4737100"/>
          <p14:tracePt t="1011459" x="8077200" y="4745038"/>
          <p14:tracePt t="1011515" x="8077200" y="4752975"/>
          <p14:tracePt t="1011539" x="8077200" y="4760913"/>
          <p14:tracePt t="1011563" x="8077200" y="4768850"/>
          <p14:tracePt t="1011876" x="8085138" y="4776788"/>
          <p14:tracePt t="1011923" x="8093075" y="4784725"/>
          <p14:tracePt t="1012011" x="8093075" y="4792663"/>
          <p14:tracePt t="1012036" x="8093075" y="4800600"/>
          <p14:tracePt t="1012051" x="8093075" y="4808538"/>
          <p14:tracePt t="1012067" x="8093075" y="4816475"/>
          <p14:tracePt t="1012076" x="8101013" y="4816475"/>
          <p14:tracePt t="1012091" x="8101013" y="4832350"/>
          <p14:tracePt t="1012115" x="8108950" y="4840288"/>
          <p14:tracePt t="1012131" x="8108950" y="4848225"/>
          <p14:tracePt t="1012140" x="8108950" y="4856163"/>
          <p14:tracePt t="1012157" x="8116888" y="4856163"/>
          <p14:tracePt t="1012173" x="8116888" y="4864100"/>
          <p14:tracePt t="1012179" x="8116888" y="4879975"/>
          <p14:tracePt t="1012195" x="8116888" y="4887913"/>
          <p14:tracePt t="1012205" x="8116888" y="4895850"/>
          <p14:tracePt t="1012220" x="8116888" y="4911725"/>
          <p14:tracePt t="1012275" x="8116888" y="4919663"/>
          <p14:tracePt t="1012299" x="8116888" y="4935538"/>
          <p14:tracePt t="1012315" x="8116888" y="4943475"/>
          <p14:tracePt t="1012324" x="8108950" y="4943475"/>
          <p14:tracePt t="1012331" x="8108950" y="4951413"/>
          <p14:tracePt t="1012347" x="8101013" y="4967288"/>
          <p14:tracePt t="1012379" x="8093075" y="4967288"/>
          <p14:tracePt t="1012395" x="8085138" y="4967288"/>
          <p14:tracePt t="1012427" x="8077200" y="4976813"/>
          <p14:tracePt t="1012443" x="8069263" y="4992688"/>
          <p14:tracePt t="1012475" x="8053388" y="5000625"/>
          <p14:tracePt t="1012563" x="8053388" y="5008563"/>
          <p14:tracePt t="1012644" x="8053388" y="5024438"/>
          <p14:tracePt t="1012668" x="8045450" y="5032375"/>
          <p14:tracePt t="1012699" x="8045450" y="5040313"/>
          <p14:tracePt t="1012747" x="8045450" y="5048250"/>
          <p14:tracePt t="1012771" x="8045450" y="5056188"/>
          <p14:tracePt t="1012788" x="8045450" y="5072063"/>
          <p14:tracePt t="1012811" x="8045450" y="5080000"/>
          <p14:tracePt t="1012827" x="8045450" y="5087938"/>
          <p14:tracePt t="1012867" x="8045450" y="5095875"/>
          <p14:tracePt t="1012907" x="8037513" y="5103813"/>
          <p14:tracePt t="1012915" x="8037513" y="5111750"/>
          <p14:tracePt t="1013075" x="8037513" y="5119688"/>
          <p14:tracePt t="1013139" x="8045450" y="5119688"/>
          <p14:tracePt t="1013147" x="8045450" y="5127625"/>
          <p14:tracePt t="1013155" x="8053388" y="5127625"/>
          <p14:tracePt t="1013176" x="8053388" y="5135563"/>
          <p14:tracePt t="1013180" x="8061325" y="5143500"/>
          <p14:tracePt t="1013275" x="8069263" y="5151438"/>
          <p14:tracePt t="1013283" x="8077200" y="5151438"/>
          <p14:tracePt t="1013291" x="8085138" y="5151438"/>
          <p14:tracePt t="1013299" x="8085138" y="5159375"/>
          <p14:tracePt t="1013308" x="8101013" y="5167313"/>
          <p14:tracePt t="1013315" x="8108950" y="5167313"/>
          <p14:tracePt t="1013331" x="8116888" y="5167313"/>
          <p14:tracePt t="1013347" x="8124825" y="5175250"/>
          <p14:tracePt t="1013707" x="8116888" y="5175250"/>
          <p14:tracePt t="1013715" x="8101013" y="5175250"/>
          <p14:tracePt t="1013724" x="8093075" y="5175250"/>
          <p14:tracePt t="1013740" x="8069263" y="5175250"/>
          <p14:tracePt t="1013756" x="8045450" y="5175250"/>
          <p14:tracePt t="1013772" x="8037513" y="5175250"/>
          <p14:tracePt t="1013859" x="8029575" y="5175250"/>
          <p14:tracePt t="1013867" x="8013700" y="5175250"/>
          <p14:tracePt t="1013875" x="8005763" y="5175250"/>
          <p14:tracePt t="1013883" x="7997825" y="5175250"/>
          <p14:tracePt t="1013891" x="7989888" y="5175250"/>
          <p14:tracePt t="1013899" x="7974013" y="5175250"/>
          <p14:tracePt t="1014443" x="7989888" y="5175250"/>
          <p14:tracePt t="1014451" x="8013700" y="5175250"/>
          <p14:tracePt t="1014459" x="8037513" y="5175250"/>
          <p14:tracePt t="1014467" x="8045450" y="5175250"/>
          <p14:tracePt t="1014483" x="8061325" y="5175250"/>
          <p14:tracePt t="1015331" x="8061325" y="5183188"/>
          <p14:tracePt t="1015347" x="8061325" y="5207000"/>
          <p14:tracePt t="1015355" x="8061325" y="5214938"/>
          <p14:tracePt t="1015363" x="8077200" y="5246688"/>
          <p14:tracePt t="1015651" x="8077200" y="5254625"/>
          <p14:tracePt t="1015667" x="8085138" y="5254625"/>
          <p14:tracePt t="1015683" x="8085138" y="5262563"/>
          <p14:tracePt t="1015699" x="8093075" y="5262563"/>
          <p14:tracePt t="1015715" x="8093075" y="5270500"/>
          <p14:tracePt t="1015739" x="8101013" y="5278438"/>
          <p14:tracePt t="1015755" x="8116888" y="5278438"/>
          <p14:tracePt t="1015763" x="8116888" y="5286375"/>
          <p14:tracePt t="1015772" x="8140700" y="5286375"/>
          <p14:tracePt t="1015779" x="8164513" y="5294313"/>
          <p14:tracePt t="1015789" x="8189913" y="5310188"/>
          <p14:tracePt t="1015795" x="8253413" y="5335588"/>
          <p14:tracePt t="1015804" x="8293100" y="5359400"/>
          <p14:tracePt t="1015811" x="8356600" y="5391150"/>
          <p14:tracePt t="1015819" x="8396288" y="5407025"/>
          <p14:tracePt t="1015827" x="8435975" y="5414963"/>
          <p14:tracePt t="1015835" x="8467725" y="5438775"/>
          <p14:tracePt t="1015843" x="8499475" y="5446713"/>
          <p14:tracePt t="1015851" x="8507413" y="5446713"/>
          <p14:tracePt t="1015859" x="8515350" y="5446713"/>
          <p14:tracePt t="1016115" x="8523288" y="5446713"/>
          <p14:tracePt t="1016124" x="8548688" y="5446713"/>
          <p14:tracePt t="1016140" x="8556625" y="5446713"/>
          <p14:tracePt t="1016147" x="8572500" y="5446713"/>
          <p14:tracePt t="1016156" x="8596313" y="5446713"/>
          <p14:tracePt t="1016163" x="8620125" y="5446713"/>
          <p14:tracePt t="1016172" x="8628063" y="5446713"/>
          <p14:tracePt t="1016179" x="8651875" y="5438775"/>
          <p14:tracePt t="1016189" x="8659813" y="5438775"/>
          <p14:tracePt t="1016195" x="8683625" y="5438775"/>
          <p14:tracePt t="1016204" x="8699500" y="5438775"/>
          <p14:tracePt t="1016211" x="8707438" y="5438775"/>
          <p14:tracePt t="1016219" x="8715375" y="5438775"/>
          <p14:tracePt t="1016227" x="8723313" y="5438775"/>
          <p14:tracePt t="1016235" x="8739188" y="5438775"/>
          <p14:tracePt t="1016243" x="8747125" y="5438775"/>
          <p14:tracePt t="1016250" x="8755063" y="5438775"/>
          <p14:tracePt t="1016266" x="8770938" y="5438775"/>
          <p14:tracePt t="1016298" x="8778875" y="5438775"/>
          <p14:tracePt t="1016314" x="8786813" y="5438775"/>
          <p14:tracePt t="1016330" x="8794750" y="5438775"/>
          <p14:tracePt t="1016451" x="8810625" y="5438775"/>
          <p14:tracePt t="1016459" x="8834438" y="5438775"/>
          <p14:tracePt t="1016467" x="8842375" y="5438775"/>
          <p14:tracePt t="1016475" x="8850313" y="5438775"/>
          <p14:tracePt t="1016483" x="8858250" y="5430838"/>
          <p14:tracePt t="1016491" x="8858250" y="5422900"/>
          <p14:tracePt t="1016699" x="8874125" y="5422900"/>
          <p14:tracePt t="1016995" x="8899525" y="5422900"/>
          <p14:tracePt t="1017011" x="8907463" y="5422900"/>
          <p14:tracePt t="1017027" x="8915400" y="5414963"/>
          <p14:tracePt t="1017099" x="8931275" y="5414963"/>
          <p14:tracePt t="1017107" x="8939213" y="5414963"/>
          <p14:tracePt t="1017123" x="8947150" y="5414963"/>
          <p14:tracePt t="1017130" x="8955088" y="5414963"/>
          <p14:tracePt t="1017139" x="8970963" y="5414963"/>
          <p14:tracePt t="1017146" x="8978900" y="5399088"/>
          <p14:tracePt t="1017174" x="8986838" y="5399088"/>
          <p14:tracePt t="1017203" x="8994775" y="5399088"/>
          <p14:tracePt t="1017211" x="9002713" y="5391150"/>
          <p14:tracePt t="1017427" x="9018588" y="5391150"/>
          <p14:tracePt t="1017443" x="9026525" y="5391150"/>
          <p14:tracePt t="1017547" x="9050338" y="5391150"/>
          <p14:tracePt t="1017563" x="9058275" y="5391150"/>
          <p14:tracePt t="1017571" x="9082088" y="5391150"/>
          <p14:tracePt t="1018004" x="9105900" y="5391150"/>
          <p14:tracePt t="1018011" x="9105900" y="5399088"/>
          <p14:tracePt t="1018027" x="9105900" y="5407025"/>
          <p14:tracePt t="1018051" x="9113838" y="5407025"/>
          <p14:tracePt t="1018083" x="9113838" y="5414963"/>
          <p14:tracePt t="1018091" x="9121775" y="5422900"/>
          <p14:tracePt t="1018124" x="9129713" y="5430838"/>
          <p14:tracePt t="1018130" x="9137650" y="5430838"/>
          <p14:tracePt t="1018174" x="9153525" y="5430838"/>
          <p14:tracePt t="1018178" x="9161463" y="5430838"/>
          <p14:tracePt t="1018194" x="9177338" y="5430838"/>
          <p14:tracePt t="1018202" x="9185275" y="5430838"/>
          <p14:tracePt t="1018210" x="9193213" y="5430838"/>
          <p14:tracePt t="1018218" x="9217025" y="5430838"/>
          <p14:tracePt t="1018226" x="9224963" y="5430838"/>
          <p14:tracePt t="1018234" x="9242425" y="5430838"/>
          <p14:tracePt t="1018627" x="9250363" y="5430838"/>
          <p14:tracePt t="1019021" x="9258300" y="5430838"/>
          <p14:tracePt t="1019027" x="9274175" y="5430838"/>
          <p14:tracePt t="1019034" x="9282113" y="5430838"/>
          <p14:tracePt t="1019043" x="9290050" y="5430838"/>
          <p14:tracePt t="1019050" x="9305925" y="5430838"/>
          <p14:tracePt t="1019059" x="9313863" y="5430838"/>
          <p14:tracePt t="1019163" x="9321800" y="5422900"/>
          <p14:tracePt t="1019395" x="9329738" y="5422900"/>
          <p14:tracePt t="1019406" x="9345613" y="5422900"/>
          <p14:tracePt t="1019458" x="9361488" y="5430838"/>
          <p14:tracePt t="1019626" x="9361488" y="5438775"/>
          <p14:tracePt t="1019642" x="9361488" y="5446713"/>
          <p14:tracePt t="1019658" x="9361488" y="5454650"/>
          <p14:tracePt t="1019706" x="9361488" y="5462588"/>
          <p14:tracePt t="1019714" x="9369425" y="5470525"/>
          <p14:tracePt t="1019730" x="9369425" y="5478463"/>
          <p14:tracePt t="1019739" x="9369425" y="5486400"/>
          <p14:tracePt t="1019746" x="9369425" y="5494338"/>
          <p14:tracePt t="1019756" x="9369425" y="5510213"/>
          <p14:tracePt t="1019762" x="9369425" y="5518150"/>
          <p14:tracePt t="1019773" x="9369425" y="5526088"/>
          <p14:tracePt t="1019971" x="9377363" y="5549900"/>
          <p14:tracePt t="1019978" x="9377363" y="5565775"/>
          <p14:tracePt t="1019989" x="9393238" y="5589588"/>
          <p14:tracePt t="1019994" x="9401175" y="5621338"/>
          <p14:tracePt t="1020003" x="9417050" y="5637213"/>
          <p14:tracePt t="1020010" x="9424988" y="5653088"/>
          <p14:tracePt t="1020018" x="9440863" y="5662613"/>
          <p14:tracePt t="1020218" x="9440863" y="5678488"/>
          <p14:tracePt t="1020242" x="9424988" y="5694363"/>
          <p14:tracePt t="1020250" x="9393238" y="5702300"/>
          <p14:tracePt t="1020259" x="9385300" y="5702300"/>
          <p14:tracePt t="1020266" x="9361488" y="5702300"/>
          <p14:tracePt t="1020275" x="9353550" y="5718175"/>
          <p14:tracePt t="1020282" x="9337675" y="5718175"/>
          <p14:tracePt t="1020298" x="9329738" y="5726113"/>
          <p14:tracePt t="1020323" x="9321800" y="5734050"/>
          <p14:tracePt t="1020330" x="9305925" y="5749925"/>
          <p14:tracePt t="1020339" x="9297988" y="5749925"/>
          <p14:tracePt t="1020346" x="9282113" y="5749925"/>
          <p14:tracePt t="1020355" x="9266238" y="5773738"/>
          <p14:tracePt t="1020362" x="9250363" y="5773738"/>
          <p14:tracePt t="1020372" x="9224963" y="5781675"/>
          <p14:tracePt t="1020378" x="9224963" y="5789613"/>
          <p14:tracePt t="1020387" x="9217025" y="5789613"/>
          <p14:tracePt t="1020394" x="9201150" y="5797550"/>
          <p14:tracePt t="1020523" x="9193213" y="5813425"/>
          <p14:tracePt t="1020546" x="9193213" y="5821363"/>
          <p14:tracePt t="1020682" x="9234488" y="5829300"/>
          <p14:tracePt t="1020691" x="9290050" y="5837238"/>
          <p14:tracePt t="1020698" x="9377363" y="5837238"/>
          <p14:tracePt t="1020707" x="9448800" y="5876925"/>
          <p14:tracePt t="1020714" x="9536113" y="5892800"/>
          <p14:tracePt t="1020723" x="9593263" y="5908675"/>
          <p14:tracePt t="1020730" x="9617075" y="5908675"/>
          <p14:tracePt t="1020739" x="9632950" y="5908675"/>
          <p14:tracePt t="1020938" x="9617075" y="5908675"/>
          <p14:tracePt t="1020946" x="9593263" y="5908675"/>
          <p14:tracePt t="1020955" x="9567863" y="5908675"/>
          <p14:tracePt t="1020962" x="9520238" y="5900738"/>
          <p14:tracePt t="1020972" x="9480550" y="5900738"/>
          <p14:tracePt t="1020978" x="9448800" y="5892800"/>
          <p14:tracePt t="1020986" x="9424988" y="5884863"/>
          <p14:tracePt t="1020994" x="9401175" y="5884863"/>
          <p14:tracePt t="1021002" x="9393238" y="5884863"/>
          <p14:tracePt t="1021010" x="9385300" y="5884863"/>
          <p14:tracePt t="1021034" x="9377363" y="5884863"/>
          <p14:tracePt t="1021042" x="9361488" y="5884863"/>
          <p14:tracePt t="1021050" x="9321800" y="5884863"/>
          <p14:tracePt t="1021058" x="9282113" y="5884863"/>
          <p14:tracePt t="1021066" x="9217025" y="5884863"/>
          <p14:tracePt t="1021074" x="9153525" y="5884863"/>
          <p14:tracePt t="1021082" x="9066213" y="5884863"/>
          <p14:tracePt t="1021090" x="9018588" y="5876925"/>
          <p14:tracePt t="1021098" x="8978900" y="5876925"/>
          <p14:tracePt t="1021106" x="8970963" y="5876925"/>
          <p14:tracePt t="1021146" x="8963025" y="5868988"/>
          <p14:tracePt t="1021172" x="8986838" y="5861050"/>
          <p14:tracePt t="1021178" x="9018588" y="5861050"/>
          <p14:tracePt t="1021187" x="9050338" y="5861050"/>
          <p14:tracePt t="1021194" x="9058275" y="5861050"/>
          <p14:tracePt t="1021203" x="9066213" y="5861050"/>
          <p14:tracePt t="1021298" x="9090025" y="5861050"/>
          <p14:tracePt t="1021307" x="9153525" y="5861050"/>
          <p14:tracePt t="1021314" x="9217025" y="5861050"/>
          <p14:tracePt t="1021323" x="9297988" y="5861050"/>
          <p14:tracePt t="1021330" x="9409113" y="5861050"/>
          <p14:tracePt t="1021340" x="9448800" y="5861050"/>
          <p14:tracePt t="1021346" x="9488488" y="5861050"/>
          <p14:tracePt t="1021355" x="9504363" y="5853113"/>
          <p14:tracePt t="1022218" x="9480550" y="5853113"/>
          <p14:tracePt t="1022237" x="9424988" y="5837238"/>
          <p14:tracePt t="1022242" x="9401175" y="5829300"/>
          <p14:tracePt t="1022249" x="9337675" y="5805488"/>
          <p14:tracePt t="1022257" x="9290050" y="5805488"/>
          <p14:tracePt t="1022265" x="9250363" y="5805488"/>
          <p14:tracePt t="1022274" x="9201150" y="5797550"/>
          <p14:tracePt t="1022281" x="9153525" y="5781675"/>
          <p14:tracePt t="1022290" x="9113838" y="5765800"/>
          <p14:tracePt t="1022297" x="9066213" y="5749925"/>
          <p14:tracePt t="1022306" x="9034463" y="5741988"/>
          <p14:tracePt t="1022313" x="9002713" y="5726113"/>
          <p14:tracePt t="1022322" x="8970963" y="5702300"/>
          <p14:tracePt t="1022329" x="8923338" y="5694363"/>
          <p14:tracePt t="1022338" x="8858250" y="5670550"/>
          <p14:tracePt t="1022345" x="8794750" y="5645150"/>
          <p14:tracePt t="1022355" x="8723313" y="5621338"/>
          <p14:tracePt t="1022361" x="8651875" y="5605463"/>
          <p14:tracePt t="1022371" x="8572500" y="5605463"/>
          <p14:tracePt t="1022377" x="8523288" y="5589588"/>
          <p14:tracePt t="1022386" x="8483600" y="5589588"/>
          <p14:tracePt t="1022393" x="8467725" y="5589588"/>
          <p14:tracePt t="1022401" x="8443913" y="5581650"/>
          <p14:tracePt t="1022417" x="8435975" y="5581650"/>
          <p14:tracePt t="1022458" x="8420100" y="5581650"/>
          <p14:tracePt t="1022466" x="8396288" y="5581650"/>
          <p14:tracePt t="1022474" x="8364538" y="5581650"/>
          <p14:tracePt t="1022482" x="8308975" y="5565775"/>
          <p14:tracePt t="1022491" x="8253413" y="5549900"/>
          <p14:tracePt t="1022498" x="8189913" y="5549900"/>
          <p14:tracePt t="1022506" x="8132763" y="5534025"/>
          <p14:tracePt t="1022514" x="8053388" y="5534025"/>
          <p14:tracePt t="1022523" x="8013700" y="5518150"/>
          <p14:tracePt t="1022530" x="7974013" y="5518150"/>
          <p14:tracePt t="1022539" x="7958138" y="5518150"/>
          <p14:tracePt t="1022556" x="7958138" y="5510213"/>
          <p14:tracePt t="1022594" x="7950200" y="5510213"/>
          <p14:tracePt t="1022602" x="7942263" y="5510213"/>
          <p14:tracePt t="1022610" x="7918450" y="5510213"/>
          <p14:tracePt t="1022618" x="7894638" y="5510213"/>
          <p14:tracePt t="1022626" x="7870825" y="5510213"/>
          <p14:tracePt t="1022642" x="7862888" y="5510213"/>
          <p14:tracePt t="1022898" x="7870825" y="5502275"/>
          <p14:tracePt t="1022907" x="7886700" y="5494338"/>
          <p14:tracePt t="1022914" x="7910513" y="5494338"/>
          <p14:tracePt t="1022924" x="7950200" y="5494338"/>
          <p14:tracePt t="1022929" x="8013700" y="5494338"/>
          <p14:tracePt t="1022938" x="8077200" y="5494338"/>
          <p14:tracePt t="1022945" x="8156575" y="5494338"/>
          <p14:tracePt t="1022955" x="8205788" y="5494338"/>
          <p14:tracePt t="1022961" x="8253413" y="5494338"/>
          <p14:tracePt t="1022971" x="8277225" y="5494338"/>
          <p14:tracePt t="1022986" x="8285163" y="5494338"/>
          <p14:tracePt t="1023033" x="8293100" y="5494338"/>
          <p14:tracePt t="1023041" x="8301038" y="5494338"/>
          <p14:tracePt t="1023049" x="8324850" y="5494338"/>
          <p14:tracePt t="1023057" x="8348663" y="5494338"/>
          <p14:tracePt t="1023065" x="8372475" y="5494338"/>
          <p14:tracePt t="1023073" x="8388350" y="5494338"/>
          <p14:tracePt t="1023081" x="8428038" y="5502275"/>
          <p14:tracePt t="1023090" x="8435975" y="5502275"/>
          <p14:tracePt t="1023249" x="8428038" y="5502275"/>
          <p14:tracePt t="1023257" x="8412163" y="5502275"/>
          <p14:tracePt t="1023265" x="8404225" y="5502275"/>
          <p14:tracePt t="1023273" x="8388350" y="5502275"/>
          <p14:tracePt t="1023281" x="8380413" y="5502275"/>
          <p14:tracePt t="1023290" x="8372475" y="5502275"/>
          <p14:tracePt t="1023306" x="8364538" y="5502275"/>
          <p14:tracePt t="1023313" x="8348663" y="5502275"/>
          <p14:tracePt t="1023322" x="8340725" y="5502275"/>
          <p14:tracePt t="1023329" x="8332788" y="5502275"/>
          <p14:tracePt t="1023522" x="8356600" y="5502275"/>
          <p14:tracePt t="1023530" x="8396288" y="5502275"/>
          <p14:tracePt t="1023539" x="8451850" y="5502275"/>
          <p14:tracePt t="1023546" x="8515350" y="5502275"/>
          <p14:tracePt t="1023556" x="8580438" y="5502275"/>
          <p14:tracePt t="1023562" x="8651875" y="5502275"/>
          <p14:tracePt t="1023573" x="8707438" y="5502275"/>
          <p14:tracePt t="1023578" x="8755063" y="5502275"/>
          <p14:tracePt t="1023586" x="8763000" y="5502275"/>
          <p14:tracePt t="1023594" x="8770938" y="5502275"/>
          <p14:tracePt t="1023634" x="8778875" y="5494338"/>
          <p14:tracePt t="1023690" x="8778875" y="5486400"/>
          <p14:tracePt t="1023706" x="8786813" y="5486400"/>
          <p14:tracePt t="1023722" x="8810625" y="5486400"/>
          <p14:tracePt t="1023729" x="8810625" y="5478463"/>
          <p14:tracePt t="1023738" x="8818563" y="5478463"/>
          <p14:tracePt t="1023745" x="8818563" y="5462588"/>
          <p14:tracePt t="1023761" x="8826500" y="5454650"/>
          <p14:tracePt t="1023777" x="8826500" y="5446713"/>
          <p14:tracePt t="1023833" x="8834438" y="5430838"/>
          <p14:tracePt t="1023841" x="8834438" y="5422900"/>
          <p14:tracePt t="1023849" x="8850313" y="5414963"/>
          <p14:tracePt t="1023857" x="8866188" y="5399088"/>
          <p14:tracePt t="1023865" x="8874125" y="5383213"/>
          <p14:tracePt t="1023874" x="8891588" y="5375275"/>
          <p14:tracePt t="1023881" x="8899525" y="5375275"/>
          <p14:tracePt t="1024218" x="8883650" y="5375275"/>
          <p14:tracePt t="1024234" x="8874125" y="5375275"/>
          <p14:tracePt t="1024242" x="8866188" y="5375275"/>
          <p14:tracePt t="1024257" x="8858250" y="5375275"/>
          <p14:tracePt t="1024322" x="8850313" y="5375275"/>
          <p14:tracePt t="1024329" x="8834438" y="5375275"/>
          <p14:tracePt t="1024346" x="8826500" y="5375275"/>
          <p14:tracePt t="1024355" x="8810625" y="5383213"/>
          <p14:tracePt t="1024361" x="8802688" y="5383213"/>
          <p14:tracePt t="1024378" x="8794750" y="5383213"/>
          <p14:tracePt t="1024394" x="8786813" y="5383213"/>
          <p14:tracePt t="1024442" x="8778875" y="5391150"/>
          <p14:tracePt t="1024458" x="8770938" y="5391150"/>
          <p14:tracePt t="1024465" x="8747125" y="5399088"/>
          <p14:tracePt t="1024474" x="8747125" y="5407025"/>
          <p14:tracePt t="1024481" x="8739188" y="5407025"/>
          <p14:tracePt t="1024491" x="8723313" y="5407025"/>
          <p14:tracePt t="1024497" x="8715375" y="5407025"/>
          <p14:tracePt t="1024506" x="8691563" y="5407025"/>
          <p14:tracePt t="1024522" x="8667750" y="5407025"/>
          <p14:tracePt t="1024529" x="8659813" y="5407025"/>
          <p14:tracePt t="1024538" x="8643938" y="5407025"/>
          <p14:tracePt t="1024545" x="8636000" y="5407025"/>
          <p14:tracePt t="1024556" x="8596313" y="5407025"/>
          <p14:tracePt t="1024561" x="8572500" y="5407025"/>
          <p14:tracePt t="1024570" x="8499475" y="5407025"/>
          <p14:tracePt t="1024577" x="8435975" y="5407025"/>
          <p14:tracePt t="1024586" x="8348663" y="5407025"/>
          <p14:tracePt t="1024594" x="8269288" y="5407025"/>
          <p14:tracePt t="1024602" x="8156575" y="5407025"/>
          <p14:tracePt t="1024610" x="8093075" y="5407025"/>
          <p14:tracePt t="1024618" x="8053388" y="5407025"/>
          <p14:tracePt t="1024626" x="8029575" y="5407025"/>
          <p14:tracePt t="1024634" x="8021638" y="5407025"/>
          <p14:tracePt t="1024642" x="8005763" y="5407025"/>
          <p14:tracePt t="1024698" x="7997825" y="5407025"/>
          <p14:tracePt t="1024706" x="7989888" y="5414963"/>
          <p14:tracePt t="1024714" x="7974013" y="5414963"/>
          <p14:tracePt t="1024722" x="7966075" y="5414963"/>
          <p14:tracePt t="1024729" x="7958138" y="5414963"/>
          <p14:tracePt t="1024740" x="7942263" y="5414963"/>
          <p14:tracePt t="1024745" x="7926388" y="5430838"/>
          <p14:tracePt t="1024818" x="7910513" y="5430838"/>
          <p14:tracePt t="1024825" x="7886700" y="5430838"/>
          <p14:tracePt t="1024834" x="7878763" y="5430838"/>
          <p14:tracePt t="1024842" x="7870825" y="5430838"/>
          <p14:tracePt t="1024850" x="7847013" y="5438775"/>
          <p14:tracePt t="1024858" x="7797800" y="5438775"/>
          <p14:tracePt t="1024865" x="7789863" y="5438775"/>
          <p14:tracePt t="1024874" x="7766050" y="5438775"/>
          <p14:tracePt t="1024881" x="7742238" y="5438775"/>
          <p14:tracePt t="1024890" x="7726363" y="5438775"/>
          <p14:tracePt t="1024897" x="7710488" y="5438775"/>
          <p14:tracePt t="1024906" x="7694613" y="5438775"/>
          <p14:tracePt t="1024913" x="7670800" y="5438775"/>
          <p14:tracePt t="1024922" x="7662863" y="5438775"/>
          <p14:tracePt t="1024929" x="7654925" y="5438775"/>
          <p14:tracePt t="1024940" x="7631113" y="5438775"/>
          <p14:tracePt t="1024945" x="7623175" y="5438775"/>
          <p14:tracePt t="1024956" x="7599363" y="5438775"/>
          <p14:tracePt t="1024961" x="7559675" y="5438775"/>
          <p14:tracePt t="1024970" x="7535863" y="5438775"/>
          <p14:tracePt t="1024977" x="7478713" y="5438775"/>
          <p14:tracePt t="1024986" x="7446963" y="5438775"/>
          <p14:tracePt t="1024993" x="7407275" y="5438775"/>
          <p14:tracePt t="1025001" x="7351713" y="5438775"/>
          <p14:tracePt t="1025010" x="7312025" y="5438775"/>
          <p14:tracePt t="1025017" x="7256463" y="5438775"/>
          <p14:tracePt t="1025025" x="7232650" y="5438775"/>
          <p14:tracePt t="1025033" x="7192963" y="5438775"/>
          <p14:tracePt t="1025042" x="7169150" y="5438775"/>
          <p14:tracePt t="1025049" x="7145338" y="5438775"/>
          <p14:tracePt t="1025058" x="7135813" y="5438775"/>
          <p14:tracePt t="1025066" x="7119938" y="5438775"/>
          <p14:tracePt t="1025137" x="7096125" y="5438775"/>
          <p14:tracePt t="1025145" x="7080250" y="5446713"/>
          <p14:tracePt t="1025170" x="7080250" y="5454650"/>
          <p14:tracePt t="1025402" x="7064375" y="5462588"/>
          <p14:tracePt t="1025409" x="7056438" y="5462588"/>
          <p14:tracePt t="1025417" x="7048500" y="5462588"/>
          <p14:tracePt t="1025426" x="7024688" y="5462588"/>
          <p14:tracePt t="1025433" x="7016750" y="5462588"/>
          <p14:tracePt t="1025449" x="7000875" y="5470525"/>
          <p14:tracePt t="1025458" x="6992938" y="5470525"/>
          <p14:tracePt t="1025465" x="6985000" y="5478463"/>
          <p14:tracePt t="1025481" x="6961188" y="5494338"/>
          <p14:tracePt t="1025490" x="6945313" y="5502275"/>
          <p14:tracePt t="1025497" x="6929438" y="5510213"/>
          <p14:tracePt t="1025506" x="6913563" y="5526088"/>
          <p14:tracePt t="1025513" x="6897688" y="5534025"/>
          <p14:tracePt t="1025523" x="6881813" y="5541963"/>
          <p14:tracePt t="1025529" x="6865938" y="5549900"/>
          <p14:tracePt t="1025545" x="6865938" y="5557838"/>
          <p14:tracePt t="1025617" x="6858000" y="5557838"/>
          <p14:tracePt t="1025665" x="6850063" y="5573713"/>
          <p14:tracePt t="1025850" x="6834188" y="5573713"/>
          <p14:tracePt t="1025889" x="6834188" y="5581650"/>
          <p14:tracePt t="1025897" x="6834188" y="5597525"/>
          <p14:tracePt t="1025906" x="6834188" y="5605463"/>
          <p14:tracePt t="1025922" x="6834188" y="5613400"/>
          <p14:tracePt t="1025945" x="6834188" y="5621338"/>
          <p14:tracePt t="1025961" x="6834188" y="5637213"/>
          <p14:tracePt t="1025970" x="6834188" y="5645150"/>
          <p14:tracePt t="1025977" x="6826250" y="5653088"/>
          <p14:tracePt t="1025993" x="6826250" y="5662613"/>
          <p14:tracePt t="1026065" x="6826250" y="5678488"/>
          <p14:tracePt t="1026074" x="6826250" y="5686425"/>
          <p14:tracePt t="1026081" x="6826250" y="5694363"/>
          <p14:tracePt t="1026090" x="6826250" y="5718175"/>
          <p14:tracePt t="1026097" x="6826250" y="5741988"/>
          <p14:tracePt t="1026106" x="6826250" y="5749925"/>
          <p14:tracePt t="1026113" x="6826250" y="5765800"/>
          <p14:tracePt t="1026123" x="6826250" y="5773738"/>
          <p14:tracePt t="1026129" x="6826250" y="5781675"/>
          <p14:tracePt t="1026258" x="6826250" y="5797550"/>
          <p14:tracePt t="1026275" x="6826250" y="5805488"/>
          <p14:tracePt t="1026338" x="6826250" y="5813425"/>
          <p14:tracePt t="1026377" x="6834188" y="5829300"/>
          <p14:tracePt t="1026386" x="6842125" y="5845175"/>
          <p14:tracePt t="1026401" x="6858000" y="5853113"/>
          <p14:tracePt t="1026417" x="6881813" y="5868988"/>
          <p14:tracePt t="1026425" x="6889750" y="5868988"/>
          <p14:tracePt t="1026457" x="6889750" y="5876925"/>
          <p14:tracePt t="1028369" x="6889750" y="5868988"/>
          <p14:tracePt t="1028377" x="6889750" y="5861050"/>
          <p14:tracePt t="1028385" x="6889750" y="5853113"/>
          <p14:tracePt t="1028393" x="6897688" y="5821363"/>
          <p14:tracePt t="1028401" x="6897688" y="5813425"/>
          <p14:tracePt t="1028409" x="6913563" y="5789613"/>
          <p14:tracePt t="1028417" x="6913563" y="5741988"/>
          <p14:tracePt t="1028425" x="6921500" y="5718175"/>
          <p14:tracePt t="1028433" x="6921500" y="5710238"/>
          <p14:tracePt t="1028441" x="6921500" y="5686425"/>
          <p14:tracePt t="1028449" x="6921500" y="5670550"/>
          <p14:tracePt t="1028458" x="6921500" y="5653088"/>
          <p14:tracePt t="1028474" x="6921500" y="5629275"/>
          <p14:tracePt t="1028481" x="6921500" y="5613400"/>
          <p14:tracePt t="1028490" x="6905625" y="5589588"/>
          <p14:tracePt t="1028497" x="6897688" y="5573713"/>
          <p14:tracePt t="1028506" x="6897688" y="5541963"/>
          <p14:tracePt t="1028513" x="6897688" y="5534025"/>
          <p14:tracePt t="1028522" x="6897688" y="5486400"/>
          <p14:tracePt t="1028529" x="6897688" y="5446713"/>
          <p14:tracePt t="1028539" x="6897688" y="5407025"/>
          <p14:tracePt t="1028545" x="6897688" y="5343525"/>
          <p14:tracePt t="1028555" x="6897688" y="5294313"/>
          <p14:tracePt t="1028561" x="6905625" y="5207000"/>
          <p14:tracePt t="1028570" x="6921500" y="5127625"/>
          <p14:tracePt t="1028577" x="6953250" y="5072063"/>
          <p14:tracePt t="1028585" x="6969125" y="5056188"/>
          <p14:tracePt t="1028593" x="6992938" y="5040313"/>
          <p14:tracePt t="1028601" x="7000875" y="5024438"/>
          <p14:tracePt t="1028609" x="7016750" y="5016500"/>
          <p14:tracePt t="1028617" x="7016750" y="5008563"/>
          <p14:tracePt t="1028625" x="7016750" y="4992688"/>
          <p14:tracePt t="1028641" x="7016750" y="4984750"/>
          <p14:tracePt t="1028658" x="7016750" y="4976813"/>
          <p14:tracePt t="1028665" x="7016750" y="4967288"/>
          <p14:tracePt t="1028674" x="7032625" y="4943475"/>
          <p14:tracePt t="1028681" x="7048500" y="4927600"/>
          <p14:tracePt t="1028689" x="7096125" y="4879975"/>
          <p14:tracePt t="1028697" x="7127875" y="4848225"/>
          <p14:tracePt t="1028706" x="7192963" y="4792663"/>
          <p14:tracePt t="1028713" x="7208838" y="4752975"/>
          <p14:tracePt t="1028723" x="7240588" y="4697413"/>
          <p14:tracePt t="1028729" x="7264400" y="4649788"/>
          <p14:tracePt t="1028739" x="7304088" y="4608513"/>
          <p14:tracePt t="1028745" x="7304088" y="4584700"/>
          <p14:tracePt t="1028756" x="7319963" y="4545013"/>
          <p14:tracePt t="1028761" x="7319963" y="4521200"/>
          <p14:tracePt t="1028770" x="7319963" y="4481513"/>
          <p14:tracePt t="1028777" x="7319963" y="4457700"/>
          <p14:tracePt t="1028785" x="7319963" y="4441825"/>
          <p14:tracePt t="1028793" x="7319963" y="4418013"/>
          <p14:tracePt t="1028801" x="7327900" y="4402138"/>
          <p14:tracePt t="1028809" x="7343775" y="4370388"/>
          <p14:tracePt t="1028817" x="7375525" y="4322763"/>
          <p14:tracePt t="1028825" x="7470775" y="4186238"/>
          <p14:tracePt t="1028833" x="7519988" y="4106863"/>
          <p14:tracePt t="1028842" x="7535863" y="4035425"/>
          <p14:tracePt t="1028849" x="7535863" y="4027488"/>
          <p14:tracePt t="1028858" x="7543800" y="4003675"/>
          <p14:tracePt t="1028865" x="7543800" y="3995738"/>
          <p14:tracePt t="1028873" x="7543800" y="3979863"/>
          <p14:tracePt t="1028897" x="7527925" y="3971925"/>
          <p14:tracePt t="1028906" x="7527925" y="3963988"/>
          <p14:tracePt t="1028913" x="7504113" y="3963988"/>
          <p14:tracePt t="1028923" x="7462838" y="3963988"/>
          <p14:tracePt t="1028929" x="7454900" y="3963988"/>
          <p14:tracePt t="1028939" x="7446963" y="3963988"/>
          <p14:tracePt t="1028945" x="7446963" y="3956050"/>
          <p14:tracePt t="1029393" x="7454900" y="3956050"/>
          <p14:tracePt t="1029537" x="7462838" y="3956050"/>
          <p14:tracePt t="1029833" x="7454900" y="3956050"/>
          <p14:tracePt t="1029841" x="7439025" y="3956050"/>
          <p14:tracePt t="1029905" x="7423150" y="3963988"/>
          <p14:tracePt t="1029913" x="7423150" y="3971925"/>
          <p14:tracePt t="1029929" x="7407275" y="3971925"/>
          <p14:tracePt t="1029939" x="7391400" y="3971925"/>
          <p14:tracePt t="1029945" x="7375525" y="3971925"/>
          <p14:tracePt t="1029961" x="7367588" y="3979863"/>
          <p14:tracePt t="1029985" x="7359650" y="3979863"/>
          <p14:tracePt t="1030025" x="7335838" y="3987800"/>
          <p14:tracePt t="1030033" x="7319963" y="3987800"/>
          <p14:tracePt t="1030041" x="7312025" y="3987800"/>
          <p14:tracePt t="1030049" x="7272338" y="4003675"/>
          <p14:tracePt t="1030058" x="7256463" y="4011613"/>
          <p14:tracePt t="1030065" x="7248525" y="4011613"/>
          <p14:tracePt t="1030097" x="7240588" y="4019550"/>
          <p14:tracePt t="1030217" x="7240588" y="4027488"/>
          <p14:tracePt t="1030257" x="7240588" y="4043363"/>
          <p14:tracePt t="1030361" x="7240588" y="4051300"/>
          <p14:tracePt t="1030625" x="7232650" y="4051300"/>
          <p14:tracePt t="1030633" x="7224713" y="4051300"/>
          <p14:tracePt t="1030641" x="7216775" y="4051300"/>
          <p14:tracePt t="1030649" x="7208838" y="4051300"/>
          <p14:tracePt t="1030658" x="7200900" y="4051300"/>
          <p14:tracePt t="1030705" x="7192963" y="4051300"/>
          <p14:tracePt t="1030713" x="7185025" y="4051300"/>
          <p14:tracePt t="1030729" x="7169150" y="4043363"/>
          <p14:tracePt t="1030739" x="7153275" y="4035425"/>
          <p14:tracePt t="1030745" x="7135813" y="4035425"/>
          <p14:tracePt t="1030754" x="7119938" y="4019550"/>
          <p14:tracePt t="1030761" x="7104063" y="4011613"/>
          <p14:tracePt t="1030769" x="7088188" y="4011613"/>
          <p14:tracePt t="1031017" x="7072313" y="3995738"/>
          <p14:tracePt t="1031025" x="7064375" y="3995738"/>
          <p14:tracePt t="1031033" x="7056438" y="3987800"/>
          <p14:tracePt t="1031041" x="7048500" y="3987800"/>
          <p14:tracePt t="1031049" x="7032625" y="3979863"/>
          <p14:tracePt t="1031113" x="7024688" y="3979863"/>
          <p14:tracePt t="1031137" x="7016750" y="3979863"/>
          <p14:tracePt t="1031145" x="7008813" y="3979863"/>
          <p14:tracePt t="1031161" x="6992938" y="3979863"/>
          <p14:tracePt t="1031169" x="6992938" y="3971925"/>
          <p14:tracePt t="1031177" x="6985000" y="3971925"/>
          <p14:tracePt t="1031201" x="6977063" y="3971925"/>
          <p14:tracePt t="1031305" x="6969125" y="3971925"/>
          <p14:tracePt t="1031322" x="6953250" y="3971925"/>
          <p14:tracePt t="1031329" x="6945313" y="3971925"/>
          <p14:tracePt t="1031338" x="6937375" y="3971925"/>
          <p14:tracePt t="1031345" x="6929438" y="3971925"/>
          <p14:tracePt t="1031354" x="6913563" y="3971925"/>
          <p14:tracePt t="1031369" x="6905625" y="3971925"/>
          <p14:tracePt t="1031385" x="6897688" y="3971925"/>
          <p14:tracePt t="1031537" x="6905625" y="3971925"/>
          <p14:tracePt t="1031545" x="6921500" y="3971925"/>
          <p14:tracePt t="1031557" x="6929438" y="3971925"/>
          <p14:tracePt t="1031561" x="6937375" y="3971925"/>
          <p14:tracePt t="1031572" x="6969125" y="3971925"/>
          <p14:tracePt t="1031576" x="7000875" y="3971925"/>
          <p14:tracePt t="1031585" x="7024688" y="3971925"/>
          <p14:tracePt t="1031593" x="7064375" y="3971925"/>
          <p14:tracePt t="1031600" x="7112000" y="3971925"/>
          <p14:tracePt t="1031608" x="7135813" y="3971925"/>
          <p14:tracePt t="1031616" x="7161213" y="3971925"/>
          <p14:tracePt t="1031897" x="7153275" y="3971925"/>
          <p14:tracePt t="1031905" x="7127875" y="3956050"/>
          <p14:tracePt t="1031913" x="7112000" y="3948113"/>
          <p14:tracePt t="1031922" x="7096125" y="3948113"/>
          <p14:tracePt t="1031929" x="7080250" y="3948113"/>
          <p14:tracePt t="1031940" x="7072313" y="3948113"/>
          <p14:tracePt t="1032041" x="7072313" y="3938588"/>
          <p14:tracePt t="1032265" x="7072313" y="3930650"/>
          <p14:tracePt t="1032280" x="7080250" y="3938588"/>
          <p14:tracePt t="1032288" x="7080250" y="3956050"/>
          <p14:tracePt t="1032296" x="7080250" y="3963988"/>
          <p14:tracePt t="1032305" x="7096125" y="3987800"/>
          <p14:tracePt t="1032313" x="7096125" y="4003675"/>
          <p14:tracePt t="1032322" x="7104063" y="4019550"/>
          <p14:tracePt t="1032329" x="7104063" y="4043363"/>
          <p14:tracePt t="1032337" x="7104063" y="4059238"/>
          <p14:tracePt t="1032344" x="7104063" y="4083050"/>
          <p14:tracePt t="1032354" x="7104063" y="4090988"/>
          <p14:tracePt t="1032360" x="7104063" y="4098925"/>
          <p14:tracePt t="1032369" x="7104063" y="4106863"/>
          <p14:tracePt t="1032457" x="7104063" y="4122738"/>
          <p14:tracePt t="1032496" x="7104063" y="4138613"/>
          <p14:tracePt t="1032521" x="7096125" y="4146550"/>
          <p14:tracePt t="1032561" x="7088188" y="4162425"/>
          <p14:tracePt t="1032577" x="7072313" y="4162425"/>
          <p14:tracePt t="1032944" x="7064375" y="4162425"/>
          <p14:tracePt t="1032977" x="7056438" y="4162425"/>
          <p14:tracePt t="1032984" x="7048500" y="4162425"/>
          <p14:tracePt t="1033033" x="7048500" y="4170363"/>
          <p14:tracePt t="1033064" x="7024688" y="4178300"/>
          <p14:tracePt t="1033096" x="7016750" y="4178300"/>
          <p14:tracePt t="1033113" x="7000875" y="4194175"/>
          <p14:tracePt t="1033128" x="6992938" y="4194175"/>
          <p14:tracePt t="1033138" x="6985000" y="4194175"/>
          <p14:tracePt t="1033153" x="6969125" y="4194175"/>
          <p14:tracePt t="1033617" x="6977063" y="4194175"/>
          <p14:tracePt t="1033696" x="6985000" y="4194175"/>
          <p14:tracePt t="1033713" x="6992938" y="4194175"/>
          <p14:tracePt t="1033722" x="7000875" y="4194175"/>
          <p14:tracePt t="1033728" x="7008813" y="4194175"/>
          <p14:tracePt t="1033738" x="7016750" y="4194175"/>
          <p14:tracePt t="1034481" x="7008813" y="4194175"/>
          <p14:tracePt t="1034497" x="7000875" y="4202113"/>
          <p14:tracePt t="1034571" x="6992938" y="4202113"/>
          <p14:tracePt t="1034593" x="6985000" y="4202113"/>
          <p14:tracePt t="1034616" x="6969125" y="4202113"/>
          <p14:tracePt t="1034632" x="6961188" y="4202113"/>
          <p14:tracePt t="1034696" x="6953250" y="4202113"/>
          <p14:tracePt t="1034705" x="6945313" y="4202113"/>
          <p14:tracePt t="1034722" x="6929438" y="4210050"/>
          <p14:tracePt t="1034737" x="6921500" y="4210050"/>
          <p14:tracePt t="1034776" x="6913563" y="4210050"/>
          <p14:tracePt t="1034800" x="6905625" y="4210050"/>
          <p14:tracePt t="1034808" x="6889750" y="4210050"/>
          <p14:tracePt t="1034825" x="6881813" y="4210050"/>
          <p14:tracePt t="1034841" x="6873875" y="4210050"/>
          <p14:tracePt t="1034848" x="6865938" y="4210050"/>
          <p14:tracePt t="1034856" x="6850063" y="4210050"/>
          <p14:tracePt t="1034864" x="6842125" y="4210050"/>
          <p14:tracePt t="1034880" x="6834188" y="4210050"/>
          <p14:tracePt t="1034905" x="6818313" y="4210050"/>
          <p14:tracePt t="1034922" x="6810375" y="4210050"/>
          <p14:tracePt t="1034928" x="6802438" y="4210050"/>
          <p14:tracePt t="1034937" x="6794500" y="4210050"/>
          <p14:tracePt t="1034944" x="6784975" y="4210050"/>
          <p14:tracePt t="1034953" x="6769100" y="4210050"/>
          <p14:tracePt t="1034960" x="6745288" y="4210050"/>
          <p14:tracePt t="1034976" x="6721475" y="4210050"/>
          <p14:tracePt t="1034984" x="6721475" y="4202113"/>
          <p14:tracePt t="1034992" x="6705600" y="4202113"/>
          <p14:tracePt t="1035000" x="6689725" y="4202113"/>
          <p14:tracePt t="1035016" x="6681788" y="4202113"/>
          <p14:tracePt t="1035033" x="6673850" y="4202113"/>
          <p14:tracePt t="1035041" x="6665913" y="4202113"/>
          <p14:tracePt t="1035048" x="6650038" y="4202113"/>
          <p14:tracePt t="1035056" x="6642100" y="4202113"/>
          <p14:tracePt t="1035064" x="6634163" y="4202113"/>
          <p14:tracePt t="1035073" x="6618288" y="4202113"/>
          <p14:tracePt t="1035080" x="6610350" y="4202113"/>
          <p14:tracePt t="1035089" x="6602413" y="4202113"/>
          <p14:tracePt t="1035096" x="6594475" y="4202113"/>
          <p14:tracePt t="1035106" x="6578600" y="4202113"/>
          <p14:tracePt t="1035112" x="6570663" y="4202113"/>
          <p14:tracePt t="1035123" x="6562725" y="4202113"/>
          <p14:tracePt t="1035128" x="6546850" y="4202113"/>
          <p14:tracePt t="1035137" x="6538913" y="4202113"/>
          <p14:tracePt t="1035144" x="6530975" y="4202113"/>
          <p14:tracePt t="1035154" x="6523038" y="4202113"/>
          <p14:tracePt t="1035160" x="6507163" y="4202113"/>
          <p14:tracePt t="1035175" x="6499225" y="4202113"/>
          <p14:tracePt t="1035176" x="6491288" y="4202113"/>
          <p14:tracePt t="1035184" x="6475413" y="4202113"/>
          <p14:tracePt t="1035192" x="6467475" y="4202113"/>
          <p14:tracePt t="1035208" x="6459538" y="4202113"/>
          <p14:tracePt t="1035216" x="6451600" y="4202113"/>
          <p14:tracePt t="1035224" x="6434138" y="4202113"/>
          <p14:tracePt t="1035241" x="6418263" y="4202113"/>
          <p14:tracePt t="1035248" x="6394450" y="4202113"/>
          <p14:tracePt t="1035256" x="6386513" y="4202113"/>
          <p14:tracePt t="1035264" x="6362700" y="4202113"/>
          <p14:tracePt t="1035273" x="6346825" y="4202113"/>
          <p14:tracePt t="1035280" x="6338888" y="4202113"/>
          <p14:tracePt t="1035289" x="6330950" y="4202113"/>
          <p14:tracePt t="1035296" x="6315075" y="4202113"/>
          <p14:tracePt t="1035305" x="6307138" y="4202113"/>
          <p14:tracePt t="1035312" x="6299200" y="4202113"/>
          <p14:tracePt t="1035336" x="6291263" y="4202113"/>
          <p14:tracePt t="1035352" x="6275388" y="4202113"/>
          <p14:tracePt t="1035368" x="6267450" y="4202113"/>
          <p14:tracePt t="1035376" x="6259513" y="4202113"/>
          <p14:tracePt t="1035392" x="6235700" y="4202113"/>
          <p14:tracePt t="1035400" x="6227763" y="4202113"/>
          <p14:tracePt t="1035408" x="6211888" y="4202113"/>
          <p14:tracePt t="1035416" x="6203950" y="4202113"/>
          <p14:tracePt t="1035424" x="6196013" y="4202113"/>
          <p14:tracePt t="1035448" x="6180138" y="4202113"/>
          <p14:tracePt t="1035480" x="6172200" y="4202113"/>
          <p14:tracePt t="1035488" x="6164263" y="4202113"/>
          <p14:tracePt t="1035496" x="6156325" y="4202113"/>
          <p14:tracePt t="1035505" x="6140450" y="4202113"/>
          <p14:tracePt t="1035512" x="6116638" y="4202113"/>
          <p14:tracePt t="1035521" x="6091238" y="4202113"/>
          <p14:tracePt t="1035528" x="6083300" y="4186238"/>
          <p14:tracePt t="1035537" x="6075363" y="4186238"/>
          <p14:tracePt t="1035544" x="6059488" y="4186238"/>
          <p14:tracePt t="1035634" x="6051550" y="4186238"/>
          <p14:tracePt t="1035641" x="6043613" y="4186238"/>
          <p14:tracePt t="1035658" x="6027738" y="4186238"/>
          <p14:tracePt t="1035664" x="6019800" y="4186238"/>
          <p14:tracePt t="1035674" x="6011863" y="4186238"/>
          <p14:tracePt t="1035680" x="6003925" y="4186238"/>
          <p14:tracePt t="1035696" x="5988050" y="4186238"/>
          <p14:tracePt t="1035706" x="5980113" y="4186238"/>
          <p14:tracePt t="1035712" x="5972175" y="4186238"/>
          <p14:tracePt t="1035722" x="5948363" y="4186238"/>
          <p14:tracePt t="1035728" x="5940425" y="4186238"/>
          <p14:tracePt t="1035736" x="5916613" y="4186238"/>
          <p14:tracePt t="1035744" x="5892800" y="4186238"/>
          <p14:tracePt t="1035752" x="5868988" y="4186238"/>
          <p14:tracePt t="1035760" x="5829300" y="4186238"/>
          <p14:tracePt t="1035768" x="5805488" y="4186238"/>
          <p14:tracePt t="1035776" x="5781675" y="4186238"/>
          <p14:tracePt t="1035784" x="5757863" y="4186238"/>
          <p14:tracePt t="1035792" x="5708650" y="4186238"/>
          <p14:tracePt t="1035800" x="5668963" y="4186238"/>
          <p14:tracePt t="1035808" x="5605463" y="4186238"/>
          <p14:tracePt t="1035816" x="5534025" y="4186238"/>
          <p14:tracePt t="1035824" x="5470525" y="4186238"/>
          <p14:tracePt t="1035832" x="5389563" y="4217988"/>
          <p14:tracePt t="1035840" x="5365750" y="4217988"/>
          <p14:tracePt t="1035848" x="5341938" y="4225925"/>
          <p14:tracePt t="1035856" x="5318125" y="4225925"/>
          <p14:tracePt t="1035872" x="5302250" y="4225925"/>
          <p14:tracePt t="1035928" x="5294313" y="4241800"/>
          <p14:tracePt t="1035937" x="5286375" y="4241800"/>
          <p14:tracePt t="1035944" x="5270500" y="4241800"/>
          <p14:tracePt t="1035953" x="5246688" y="4241800"/>
          <p14:tracePt t="1035960" x="5238750" y="4241800"/>
          <p14:tracePt t="1035968" x="5222875" y="4241800"/>
          <p14:tracePt t="1035976" x="5214938" y="4249738"/>
          <p14:tracePt t="1035984" x="5207000" y="4249738"/>
          <p14:tracePt t="1035993" x="5199063" y="4249738"/>
          <p14:tracePt t="1036000" x="5191125" y="4249738"/>
          <p14:tracePt t="1036016" x="5175250" y="4249738"/>
          <p14:tracePt t="1036801" x="5183188" y="4249738"/>
          <p14:tracePt t="1036808" x="5191125" y="4249738"/>
          <p14:tracePt t="1036816" x="5199063" y="4249738"/>
          <p14:tracePt t="1036825" x="5222875" y="4249738"/>
          <p14:tracePt t="1036833" x="5246688" y="4249738"/>
          <p14:tracePt t="1036841" x="5286375" y="4249738"/>
          <p14:tracePt t="1036848" x="5334000" y="4249738"/>
          <p14:tracePt t="1036857" x="5407025" y="4249738"/>
          <p14:tracePt t="1036864" x="5502275" y="4249738"/>
          <p14:tracePt t="1036873" x="5605463" y="4249738"/>
          <p14:tracePt t="1036880" x="5708650" y="4249738"/>
          <p14:tracePt t="1036888" x="5845175" y="4249738"/>
          <p14:tracePt t="1036895" x="5972175" y="4249738"/>
          <p14:tracePt t="1036905" x="6067425" y="4249738"/>
          <p14:tracePt t="1036911" x="6140450" y="4249738"/>
          <p14:tracePt t="1036922" x="6196013" y="4249738"/>
          <p14:tracePt t="1036927" x="6227763" y="4249738"/>
          <p14:tracePt t="1036936" x="6235700" y="4249738"/>
          <p14:tracePt t="1036967" x="6251575" y="4249738"/>
          <p14:tracePt t="1036975" x="6259513" y="4249738"/>
          <p14:tracePt t="1036983" x="6267450" y="4241800"/>
          <p14:tracePt t="1036991" x="6291263" y="4241800"/>
          <p14:tracePt t="1036999" x="6330950" y="4241800"/>
          <p14:tracePt t="1037007" x="6394450" y="4241800"/>
          <p14:tracePt t="1037015" x="6459538" y="4241800"/>
          <p14:tracePt t="1037024" x="6538913" y="4241800"/>
          <p14:tracePt t="1037031" x="6610350" y="4241800"/>
          <p14:tracePt t="1037040" x="6657975" y="4233863"/>
          <p14:tracePt t="1037047" x="6697663" y="4233863"/>
          <p14:tracePt t="1037056" x="6721475" y="4233863"/>
          <p14:tracePt t="1037063" x="6745288" y="4233863"/>
          <p14:tracePt t="1037072" x="6761163" y="4233863"/>
          <p14:tracePt t="1037128" x="6769100" y="4233863"/>
          <p14:tracePt t="1037136" x="6784975" y="4225925"/>
          <p14:tracePt t="1037144" x="6794500" y="4217988"/>
          <p14:tracePt t="1037152" x="6826250" y="4217988"/>
          <p14:tracePt t="1037174" x="6889750" y="4217988"/>
          <p14:tracePt t="1037176" x="6953250" y="4217988"/>
          <p14:tracePt t="1037184" x="7000875" y="4217988"/>
          <p14:tracePt t="1037193" x="7024688" y="4210050"/>
          <p14:tracePt t="1037200" x="7032625" y="4210050"/>
          <p14:tracePt t="1037568" x="7040563" y="4202113"/>
          <p14:tracePt t="1037600" x="7040563" y="4194175"/>
          <p14:tracePt t="1037632" x="7032625" y="4194175"/>
          <p14:tracePt t="1037641" x="7024688" y="4194175"/>
          <p14:tracePt t="1037657" x="7008813" y="4194175"/>
          <p14:tracePt t="1037664" x="7000875" y="4194175"/>
          <p14:tracePt t="1037673" x="6992938" y="4194175"/>
          <p14:tracePt t="1037688" x="6985000" y="4194175"/>
          <p14:tracePt t="1037696" x="6969125" y="4194175"/>
          <p14:tracePt t="1037706" x="6961188" y="4194175"/>
          <p14:tracePt t="1037712" x="6953250" y="4194175"/>
          <p14:tracePt t="1037723" x="6937375" y="4194175"/>
          <p14:tracePt t="1037728" x="6929438" y="4194175"/>
          <p14:tracePt t="1037737" x="6921500" y="4186238"/>
          <p14:tracePt t="1037753" x="6897688" y="4186238"/>
          <p14:tracePt t="1037760" x="6881813" y="4186238"/>
          <p14:tracePt t="1037776" x="6858000" y="4186238"/>
          <p14:tracePt t="1037784" x="6850063" y="4186238"/>
          <p14:tracePt t="1037793" x="6818313" y="4186238"/>
          <p14:tracePt t="1037800" x="6802438" y="4186238"/>
          <p14:tracePt t="1037808" x="6777038" y="4186238"/>
          <p14:tracePt t="1037816" x="6745288" y="4186238"/>
          <p14:tracePt t="1037825" x="6713538" y="4186238"/>
          <p14:tracePt t="1037832" x="6689725" y="4186238"/>
          <p14:tracePt t="1037841" x="6665913" y="4186238"/>
          <p14:tracePt t="1037848" x="6642100" y="4186238"/>
          <p14:tracePt t="1037856" x="6634163" y="4186238"/>
          <p14:tracePt t="1037864" x="6618288" y="4186238"/>
          <p14:tracePt t="1037873" x="6610350" y="4186238"/>
          <p14:tracePt t="1037880" x="6602413" y="4186238"/>
          <p14:tracePt t="1037889" x="6594475" y="4186238"/>
          <p14:tracePt t="1037896" x="6570663" y="4186238"/>
          <p14:tracePt t="1037906" x="6554788" y="4186238"/>
          <p14:tracePt t="1037912" x="6546850" y="4186238"/>
          <p14:tracePt t="1037921" x="6507163" y="4186238"/>
          <p14:tracePt t="1037928" x="6475413" y="4186238"/>
          <p14:tracePt t="1037937" x="6442075" y="4186238"/>
          <p14:tracePt t="1037944" x="6394450" y="4186238"/>
          <p14:tracePt t="1037952" x="6354763" y="4186238"/>
          <p14:tracePt t="1037960" x="6299200" y="4186238"/>
          <p14:tracePt t="1037968" x="6243638" y="4186238"/>
          <p14:tracePt t="1037976" x="6203950" y="4186238"/>
          <p14:tracePt t="1037984" x="6164263" y="4186238"/>
          <p14:tracePt t="1037992" x="6140450" y="4186238"/>
          <p14:tracePt t="1038000" x="6116638" y="4186238"/>
          <p14:tracePt t="1038008" x="6091238" y="4186238"/>
          <p14:tracePt t="1038016" x="6067425" y="4186238"/>
          <p14:tracePt t="1038024" x="6051550" y="4186238"/>
          <p14:tracePt t="1038032" x="6043613" y="4186238"/>
          <p14:tracePt t="1038041" x="6035675" y="4186238"/>
          <p14:tracePt t="1038048" x="6019800" y="4186238"/>
          <p14:tracePt t="1038056" x="6011863" y="4186238"/>
          <p14:tracePt t="1038064" x="6003925" y="4186238"/>
          <p14:tracePt t="1038080" x="5995988" y="4186238"/>
          <p14:tracePt t="1038089" x="5980113" y="4186238"/>
          <p14:tracePt t="1038106" x="5972175" y="4186238"/>
          <p14:tracePt t="1038112" x="5964238" y="4186238"/>
          <p14:tracePt t="1038128" x="5956300" y="4186238"/>
          <p14:tracePt t="1038137" x="5924550" y="4194175"/>
          <p14:tracePt t="1038157" x="5884863" y="4194175"/>
          <p14:tracePt t="1038160" x="5837238" y="4194175"/>
          <p14:tracePt t="1038168" x="5797550" y="4194175"/>
          <p14:tracePt t="1038176" x="5773738" y="4194175"/>
          <p14:tracePt t="1038184" x="5732463" y="4194175"/>
          <p14:tracePt t="1038192" x="5708650" y="4194175"/>
          <p14:tracePt t="1038200" x="5684838" y="4194175"/>
          <p14:tracePt t="1038208" x="5661025" y="4194175"/>
          <p14:tracePt t="1038216" x="5653088" y="4194175"/>
          <p14:tracePt t="1038225" x="5637213" y="4194175"/>
          <p14:tracePt t="1038232" x="5613400" y="4194175"/>
          <p14:tracePt t="1038240" x="5605463" y="4194175"/>
          <p14:tracePt t="1038248" x="5581650" y="4194175"/>
          <p14:tracePt t="1038256" x="5557838" y="4194175"/>
          <p14:tracePt t="1038263" x="5518150" y="4194175"/>
          <p14:tracePt t="1038272" x="5494338" y="4194175"/>
          <p14:tracePt t="1038279" x="5454650" y="4194175"/>
          <p14:tracePt t="1038289" x="5414963" y="4194175"/>
          <p14:tracePt t="1038295" x="5365750" y="4194175"/>
          <p14:tracePt t="1038305" x="5326063" y="4194175"/>
          <p14:tracePt t="1038311" x="5302250" y="4194175"/>
          <p14:tracePt t="1038321" x="5294313" y="4194175"/>
          <p14:tracePt t="1038327" x="5278438" y="4194175"/>
          <p14:tracePt t="1038392" x="5270500" y="4194175"/>
          <p14:tracePt t="1038399" x="5262563" y="4194175"/>
          <p14:tracePt t="1038407" x="5246688" y="4194175"/>
          <p14:tracePt t="1038423" x="5238750" y="4194175"/>
          <p14:tracePt t="1038432" x="5230813" y="4194175"/>
          <p14:tracePt t="1038456" x="5222875" y="4194175"/>
          <p14:tracePt t="1038479" x="5199063" y="4194175"/>
          <p14:tracePt t="1038487" x="5199063" y="4202113"/>
          <p14:tracePt t="1038495" x="5191125" y="4202113"/>
          <p14:tracePt t="1038504" x="5175250" y="4202113"/>
          <p14:tracePt t="1038511" x="5167313" y="4202113"/>
          <p14:tracePt t="1038527" x="5151438" y="4210050"/>
          <p14:tracePt t="1038543" x="5143500" y="4210050"/>
          <p14:tracePt t="1038567" x="5135563" y="4210050"/>
          <p14:tracePt t="1038583" x="5127625" y="4210050"/>
          <p14:tracePt t="1038607" x="5119688" y="4210050"/>
          <p14:tracePt t="1038615" x="5103813" y="4210050"/>
          <p14:tracePt t="1038631" x="5087938" y="4217988"/>
          <p14:tracePt t="1038672" x="5080000" y="4217988"/>
          <p14:tracePt t="1038687" x="5072063" y="4217988"/>
          <p14:tracePt t="1039224" x="5064125" y="4233863"/>
          <p14:tracePt t="1039768" x="5056188" y="4233863"/>
          <p14:tracePt t="1040263" x="5046663" y="4233863"/>
          <p14:tracePt t="1040296" x="5046663" y="4249738"/>
          <p14:tracePt t="1040343" x="5038725" y="4249738"/>
          <p14:tracePt t="1040367" x="5030788" y="4249738"/>
          <p14:tracePt t="1040783" x="5030788" y="4257675"/>
          <p14:tracePt t="1040791" x="5022850" y="4257675"/>
          <p14:tracePt t="1040799" x="5014913" y="4257675"/>
          <p14:tracePt t="1040847" x="5006975" y="4257675"/>
          <p14:tracePt t="1040863" x="4999038" y="4265613"/>
          <p14:tracePt t="1040895" x="4991100" y="4273550"/>
          <p14:tracePt t="1041137" x="4983163" y="4273550"/>
          <p14:tracePt t="1042048" x="4991100" y="4273550"/>
          <p14:tracePt t="1042057" x="4999038" y="4281488"/>
          <p14:tracePt t="1042064" x="5006975" y="4281488"/>
          <p14:tracePt t="1042071" x="5030788" y="4281488"/>
          <p14:tracePt t="1042079" x="5056188" y="4281488"/>
          <p14:tracePt t="1042088" x="5064125" y="4281488"/>
          <p14:tracePt t="1042095" x="5080000" y="4281488"/>
          <p14:tracePt t="1042199" x="5080000" y="4291013"/>
          <p14:tracePt t="1043073" x="5095875" y="4291013"/>
          <p14:tracePt t="1043079" x="5127625" y="4291013"/>
          <p14:tracePt t="1043089" x="5159375" y="4291013"/>
          <p14:tracePt t="1043095" x="5183188" y="4291013"/>
          <p14:tracePt t="1043105" x="5207000" y="4291013"/>
          <p14:tracePt t="1043111" x="5238750" y="4291013"/>
          <p14:tracePt t="1043120" x="5262563" y="4291013"/>
          <p14:tracePt t="1043127" x="5286375" y="4291013"/>
          <p14:tracePt t="1043135" x="5310188" y="4273550"/>
          <p14:tracePt t="1043143" x="5318125" y="4273550"/>
          <p14:tracePt t="1043151" x="5341938" y="4273550"/>
          <p14:tracePt t="1043173" x="5373688" y="4257675"/>
          <p14:tracePt t="1043176" x="5422900" y="4257675"/>
          <p14:tracePt t="1043183" x="5486400" y="4257675"/>
          <p14:tracePt t="1043191" x="5573713" y="4257675"/>
          <p14:tracePt t="1043199" x="5676900" y="4257675"/>
          <p14:tracePt t="1043208" x="5716588" y="4257675"/>
          <p14:tracePt t="1043215" x="5740400" y="4257675"/>
          <p14:tracePt t="1043231" x="5749925" y="4257675"/>
          <p14:tracePt t="1043351" x="5740400" y="4257675"/>
          <p14:tracePt t="1043359" x="5716588" y="4257675"/>
          <p14:tracePt t="1043367" x="5708650" y="4257675"/>
          <p14:tracePt t="1043375" x="5684838" y="4257675"/>
          <p14:tracePt t="1043383" x="5661025" y="4257675"/>
          <p14:tracePt t="1043391" x="5645150" y="4257675"/>
          <p14:tracePt t="1043399" x="5637213" y="4257675"/>
          <p14:tracePt t="1043408" x="5629275" y="4257675"/>
          <p14:tracePt t="1043551" x="5621338" y="4257675"/>
          <p14:tracePt t="1043567" x="5621338" y="4249738"/>
          <p14:tracePt t="1043591" x="5621338" y="4233863"/>
          <p14:tracePt t="1044223" x="5629275" y="4233863"/>
          <p14:tracePt t="1044247" x="5637213" y="4233863"/>
          <p14:tracePt t="1044311" x="5645150" y="4233863"/>
          <p14:tracePt t="1044319" x="5661025" y="4233863"/>
          <p14:tracePt t="1044327" x="5668963" y="4233863"/>
          <p14:tracePt t="1044335" x="5692775" y="4233863"/>
          <p14:tracePt t="1044343" x="5716588" y="4233863"/>
          <p14:tracePt t="1044351" x="5724525" y="4233863"/>
          <p14:tracePt t="1044359" x="5757863" y="4241800"/>
          <p14:tracePt t="1044367" x="5797550" y="4249738"/>
          <p14:tracePt t="1044375" x="5813425" y="4249738"/>
          <p14:tracePt t="1044383" x="5829300" y="4249738"/>
          <p14:tracePt t="1044391" x="5837238" y="4249738"/>
          <p14:tracePt t="1044408" x="5845175" y="4249738"/>
          <p14:tracePt t="1044479" x="5868988" y="4249738"/>
          <p14:tracePt t="1044488" x="5892800" y="4249738"/>
          <p14:tracePt t="1044495" x="5916613" y="4249738"/>
          <p14:tracePt t="1044505" x="5980113" y="4249738"/>
          <p14:tracePt t="1044511" x="6043613" y="4265613"/>
          <p14:tracePt t="1044520" x="6148388" y="4281488"/>
          <p14:tracePt t="1044527" x="6283325" y="4298950"/>
          <p14:tracePt t="1044535" x="6426200" y="4322763"/>
          <p14:tracePt t="1044543" x="6546850" y="4322763"/>
          <p14:tracePt t="1044551" x="6642100" y="4322763"/>
          <p14:tracePt t="1044559" x="6721475" y="4322763"/>
          <p14:tracePt t="1044567" x="6784975" y="4322763"/>
          <p14:tracePt t="1044575" x="6873875" y="4322763"/>
          <p14:tracePt t="1044583" x="6937375" y="4322763"/>
          <p14:tracePt t="1044591" x="7000875" y="4322763"/>
          <p14:tracePt t="1044599" x="7056438" y="4322763"/>
          <p14:tracePt t="1044607" x="7104063" y="4322763"/>
          <p14:tracePt t="1044615" x="7169150" y="4322763"/>
          <p14:tracePt t="1044623" x="7216775" y="4322763"/>
          <p14:tracePt t="1044631" x="7280275" y="4322763"/>
          <p14:tracePt t="1044640" x="7319963" y="4322763"/>
          <p14:tracePt t="1044647" x="7383463" y="4322763"/>
          <p14:tracePt t="1044656" x="7446963" y="4322763"/>
          <p14:tracePt t="1044663" x="7512050" y="4322763"/>
          <p14:tracePt t="1044672" x="7575550" y="4322763"/>
          <p14:tracePt t="1044679" x="7639050" y="4322763"/>
          <p14:tracePt t="1044689" x="7702550" y="4322763"/>
          <p14:tracePt t="1044695" x="7750175" y="4314825"/>
          <p14:tracePt t="1044704" x="7773988" y="4314825"/>
          <p14:tracePt t="1044711" x="7797800" y="4298950"/>
          <p14:tracePt t="1044720" x="7805738" y="4298950"/>
          <p14:tracePt t="1044791" x="7805738" y="4291013"/>
          <p14:tracePt t="1044799" x="7797800" y="4281488"/>
          <p14:tracePt t="1044807" x="7797800" y="4273550"/>
          <p14:tracePt t="1044815" x="7789863" y="4273550"/>
          <p14:tracePt t="1044823" x="7773988" y="4265613"/>
          <p14:tracePt t="1044839" x="7766050" y="4257675"/>
          <p14:tracePt t="1044855" x="7758113" y="4249738"/>
          <p14:tracePt t="1044863" x="7750175" y="4249738"/>
          <p14:tracePt t="1044878" x="7750175" y="4241800"/>
          <p14:tracePt t="1044888" x="7742238" y="4233863"/>
          <p14:tracePt t="1044904" x="7734300" y="4233863"/>
          <p14:tracePt t="1044911" x="7726363" y="4225925"/>
          <p14:tracePt t="1044926" x="7718425" y="4225925"/>
          <p14:tracePt t="1044934" x="7718425" y="4217988"/>
          <p14:tracePt t="1044999" x="7718425" y="4210050"/>
          <p14:tracePt t="1045503" x="7718425" y="4202113"/>
          <p14:tracePt t="1045527" x="7726363" y="4202113"/>
          <p14:tracePt t="1045535" x="7726363" y="4210050"/>
          <p14:tracePt t="1045543" x="7734300" y="4217988"/>
          <p14:tracePt t="1045559" x="7750175" y="4225925"/>
          <p14:tracePt t="1045567" x="7750175" y="4233863"/>
          <p14:tracePt t="1045583" x="7758113" y="4241800"/>
          <p14:tracePt t="1045599" x="7766050" y="4249738"/>
          <p14:tracePt t="1045879" x="7773988" y="4249738"/>
          <p14:tracePt t="1045919" x="7773988" y="4233863"/>
          <p14:tracePt t="1045943" x="7773988" y="4225925"/>
          <p14:tracePt t="1046079" x="7781925" y="4210050"/>
          <p14:tracePt t="1046095" x="7805738" y="4210050"/>
          <p14:tracePt t="1046103" x="7805738" y="4202113"/>
          <p14:tracePt t="1046111" x="7813675" y="4202113"/>
          <p14:tracePt t="1046127" x="7821613" y="4202113"/>
          <p14:tracePt t="1046255" x="7829550" y="4202113"/>
          <p14:tracePt t="1046286" x="7847013" y="4202113"/>
          <p14:tracePt t="1046294" x="7854950" y="4202113"/>
          <p14:tracePt t="1046303" x="7854950" y="4210050"/>
          <p14:tracePt t="1046310" x="7862888" y="4210050"/>
          <p14:tracePt t="1046326" x="7870825" y="4210050"/>
          <p14:tracePt t="1046334" x="7878763" y="4217988"/>
          <p14:tracePt t="1046342" x="7886700" y="4225925"/>
          <p14:tracePt t="1046350" x="7886700" y="4233863"/>
          <p14:tracePt t="1046358" x="7894638" y="4249738"/>
          <p14:tracePt t="1046366" x="7910513" y="4273550"/>
          <p14:tracePt t="1046374" x="7918450" y="4273550"/>
          <p14:tracePt t="1046382" x="7926388" y="4298950"/>
          <p14:tracePt t="1046391" x="7942263" y="4306888"/>
          <p14:tracePt t="1046398" x="7958138" y="4330700"/>
          <p14:tracePt t="1046407" x="7974013" y="4338638"/>
          <p14:tracePt t="1046414" x="7989888" y="4338638"/>
          <p14:tracePt t="1046423" x="8005763" y="4354513"/>
          <p14:tracePt t="1046430" x="8005763" y="4362450"/>
          <p14:tracePt t="1046438" x="8013700" y="4386263"/>
          <p14:tracePt t="1046446" x="8013700" y="4394200"/>
          <p14:tracePt t="1046455" x="8013700" y="4418013"/>
          <p14:tracePt t="1046462" x="8013700" y="4441825"/>
          <p14:tracePt t="1046471" x="8029575" y="4473575"/>
          <p14:tracePt t="1046478" x="8029575" y="4481513"/>
          <p14:tracePt t="1046488" x="8029575" y="4505325"/>
          <p14:tracePt t="1046494" x="8029575" y="4529138"/>
          <p14:tracePt t="1046503" x="8029575" y="4537075"/>
          <p14:tracePt t="1046510" x="8029575" y="4545013"/>
          <p14:tracePt t="1046518" x="8029575" y="4560888"/>
          <p14:tracePt t="1046534" x="8037513" y="4568825"/>
          <p14:tracePt t="1046542" x="8037513" y="4576763"/>
          <p14:tracePt t="1046550" x="8037513" y="4584700"/>
          <p14:tracePt t="1046558" x="8045450" y="4608513"/>
          <p14:tracePt t="1046574" x="8045450" y="4633913"/>
          <p14:tracePt t="1046582" x="8045450" y="4673600"/>
          <p14:tracePt t="1046591" x="8061325" y="4697413"/>
          <p14:tracePt t="1046598" x="8069263" y="4713288"/>
          <p14:tracePt t="1046607" x="8069263" y="4721225"/>
          <p14:tracePt t="1046614" x="8069263" y="4729163"/>
          <p14:tracePt t="1046623" x="8077200" y="4745038"/>
          <p14:tracePt t="1046655" x="8085138" y="4752975"/>
          <p14:tracePt t="1046671" x="8093075" y="4760913"/>
          <p14:tracePt t="1046688" x="8093075" y="4768850"/>
          <p14:tracePt t="1046703" x="8093075" y="4784725"/>
          <p14:tracePt t="1046726" x="8093075" y="4792663"/>
          <p14:tracePt t="1046734" x="8093075" y="4800600"/>
          <p14:tracePt t="1046758" x="8108950" y="4800600"/>
          <p14:tracePt t="1046766" x="8116888" y="4800600"/>
          <p14:tracePt t="1046774" x="8124825" y="4800600"/>
          <p14:tracePt t="1046782" x="8132763" y="4800600"/>
          <p14:tracePt t="1046790" x="8172450" y="4800600"/>
          <p14:tracePt t="1046798" x="8197850" y="4792663"/>
          <p14:tracePt t="1046807" x="8229600" y="4784725"/>
          <p14:tracePt t="1046814" x="8237538" y="4776788"/>
          <p14:tracePt t="1046823" x="8269288" y="4776788"/>
          <p14:tracePt t="1046830" x="8293100" y="4737100"/>
          <p14:tracePt t="1046839" x="8308975" y="4721225"/>
          <p14:tracePt t="1046846" x="8332788" y="4713288"/>
          <p14:tracePt t="1046855" x="8356600" y="4673600"/>
          <p14:tracePt t="1046862" x="8356600" y="4649788"/>
          <p14:tracePt t="1046872" x="8380413" y="4608513"/>
          <p14:tracePt t="1046878" x="8380413" y="4584700"/>
          <p14:tracePt t="1046888" x="8380413" y="4545013"/>
          <p14:tracePt t="1046894" x="8380413" y="4497388"/>
          <p14:tracePt t="1046903" x="8380413" y="4457700"/>
          <p14:tracePt t="1046910" x="8380413" y="4433888"/>
          <p14:tracePt t="1046918" x="8380413" y="4410075"/>
          <p14:tracePt t="1046926" x="8380413" y="4386263"/>
          <p14:tracePt t="1046934" x="8380413" y="4370388"/>
          <p14:tracePt t="1046942" x="8380413" y="4362450"/>
          <p14:tracePt t="1046950" x="8364538" y="4354513"/>
          <p14:tracePt t="1046958" x="8364538" y="4338638"/>
          <p14:tracePt t="1046966" x="8356600" y="4330700"/>
          <p14:tracePt t="1046974" x="8332788" y="4306888"/>
          <p14:tracePt t="1046982" x="8332788" y="4298950"/>
          <p14:tracePt t="1046990" x="8316913" y="4281488"/>
          <p14:tracePt t="1046998" x="8269288" y="4273550"/>
          <p14:tracePt t="1047006" x="8245475" y="4257675"/>
          <p14:tracePt t="1047014" x="8213725" y="4241800"/>
          <p14:tracePt t="1047023" x="8180388" y="4217988"/>
          <p14:tracePt t="1047030" x="8132763" y="4210050"/>
          <p14:tracePt t="1047038" x="8077200" y="4202113"/>
          <p14:tracePt t="1047046" x="8029575" y="4186238"/>
          <p14:tracePt t="1047055" x="8013700" y="4178300"/>
          <p14:tracePt t="1047062" x="7981950" y="4154488"/>
          <p14:tracePt t="1047071" x="7966075" y="4146550"/>
          <p14:tracePt t="1047078" x="7958138" y="4130675"/>
          <p14:tracePt t="1047151" x="7950200" y="4130675"/>
          <p14:tracePt t="1047166" x="7942263" y="4130675"/>
          <p14:tracePt t="1047175" x="7926388" y="4138613"/>
          <p14:tracePt t="1047183" x="7910513" y="4162425"/>
          <p14:tracePt t="1047191" x="7902575" y="4202113"/>
          <p14:tracePt t="1047198" x="7878763" y="4241800"/>
          <p14:tracePt t="1047208" x="7862888" y="4281488"/>
          <p14:tracePt t="1047215" x="7862888" y="4330700"/>
          <p14:tracePt t="1047223" x="7862888" y="4354513"/>
          <p14:tracePt t="1047231" x="7862888" y="4378325"/>
          <p14:tracePt t="1047240" x="7862888" y="4418013"/>
          <p14:tracePt t="1047246" x="7862888" y="4457700"/>
          <p14:tracePt t="1047255" x="7862888" y="4497388"/>
          <p14:tracePt t="1047262" x="7894638" y="4521200"/>
          <p14:tracePt t="1047271" x="7910513" y="4545013"/>
          <p14:tracePt t="1047278" x="7918450" y="4560888"/>
          <p14:tracePt t="1047288" x="7934325" y="4584700"/>
          <p14:tracePt t="1047294" x="7942263" y="4592638"/>
          <p14:tracePt t="1047303" x="7950200" y="4608513"/>
          <p14:tracePt t="1047310" x="7958138" y="4608513"/>
          <p14:tracePt t="1047318" x="7958138" y="4624388"/>
          <p14:tracePt t="1047342" x="7966075" y="4624388"/>
          <p14:tracePt t="1047358" x="7966075" y="4633913"/>
          <p14:tracePt t="1047366" x="7974013" y="4641850"/>
          <p14:tracePt t="1047374" x="7989888" y="4657725"/>
          <p14:tracePt t="1047382" x="8013700" y="4681538"/>
          <p14:tracePt t="1047390" x="8037513" y="4697413"/>
          <p14:tracePt t="1047398" x="8077200" y="4713288"/>
          <p14:tracePt t="1047407" x="8116888" y="4737100"/>
          <p14:tracePt t="1047414" x="8148638" y="4745038"/>
          <p14:tracePt t="1047423" x="8197850" y="4745038"/>
          <p14:tracePt t="1047430" x="8221663" y="4752975"/>
          <p14:tracePt t="1047439" x="8229600" y="4752975"/>
          <p14:tracePt t="1047446" x="8245475" y="4752975"/>
          <p14:tracePt t="1047487" x="8245475" y="4737100"/>
          <p14:tracePt t="1047494" x="8245475" y="4713288"/>
          <p14:tracePt t="1047503" x="8245475" y="4689475"/>
          <p14:tracePt t="1047510" x="8245475" y="4665663"/>
          <p14:tracePt t="1047518" x="8237538" y="4633913"/>
          <p14:tracePt t="1047526" x="8221663" y="4624388"/>
          <p14:tracePt t="1047534" x="8213725" y="4608513"/>
          <p14:tracePt t="1047542" x="8197850" y="4600575"/>
          <p14:tracePt t="1047550" x="8180388" y="4592638"/>
          <p14:tracePt t="1047558" x="8156575" y="4576763"/>
          <p14:tracePt t="1047574" x="8148638" y="4576763"/>
          <p14:tracePt t="1047590" x="8148638" y="4568825"/>
          <p14:tracePt t="1047607" x="8140700" y="4568825"/>
          <p14:tracePt t="1047614" x="8132763" y="4568825"/>
          <p14:tracePt t="1047623" x="8124825" y="4552950"/>
          <p14:tracePt t="1047630" x="8101013" y="4552950"/>
          <p14:tracePt t="1047639" x="8053388" y="4545013"/>
          <p14:tracePt t="1047646" x="8029575" y="4545013"/>
          <p14:tracePt t="1047655" x="7989888" y="4545013"/>
          <p14:tracePt t="1047662" x="7950200" y="4545013"/>
          <p14:tracePt t="1047672" x="7926388" y="4545013"/>
          <p14:tracePt t="1047678" x="7878763" y="4545013"/>
          <p14:tracePt t="1047688" x="7813675" y="4545013"/>
          <p14:tracePt t="1047694" x="7789863" y="4545013"/>
          <p14:tracePt t="1047703" x="7750175" y="4545013"/>
          <p14:tracePt t="1047710" x="7686675" y="4545013"/>
          <p14:tracePt t="1047718" x="7646988" y="4545013"/>
          <p14:tracePt t="1047726" x="7607300" y="4545013"/>
          <p14:tracePt t="1047734" x="7559675" y="4545013"/>
          <p14:tracePt t="1047742" x="7496175" y="4529138"/>
          <p14:tracePt t="1047750" x="7446963" y="4529138"/>
          <p14:tracePt t="1047758" x="7407275" y="4513263"/>
          <p14:tracePt t="1047766" x="7359650" y="4513263"/>
          <p14:tracePt t="1047774" x="7304088" y="4497388"/>
          <p14:tracePt t="1047782" x="7248525" y="4497388"/>
          <p14:tracePt t="1047790" x="7185025" y="4481513"/>
          <p14:tracePt t="1047798" x="7119938" y="4457700"/>
          <p14:tracePt t="1047807" x="7072313" y="4457700"/>
          <p14:tracePt t="1047814" x="7008813" y="4441825"/>
          <p14:tracePt t="1047823" x="6961188" y="4425950"/>
          <p14:tracePt t="1047830" x="6937375" y="4425950"/>
          <p14:tracePt t="1047839" x="6921500" y="4425950"/>
          <p14:tracePt t="1047903" x="6913563" y="4410075"/>
          <p14:tracePt t="1047910" x="6897688" y="4402138"/>
          <p14:tracePt t="1047919" x="6889750" y="4386263"/>
          <p14:tracePt t="1047926" x="6873875" y="4378325"/>
          <p14:tracePt t="1047934" x="6850063" y="4362450"/>
          <p14:tracePt t="1047950" x="6850063" y="4354513"/>
          <p14:tracePt t="1047975" x="6850063" y="4346575"/>
          <p14:tracePt t="1048062" x="6850063" y="4338638"/>
          <p14:tracePt t="1048071" x="6850063" y="4322763"/>
          <p14:tracePt t="1048078" x="6850063" y="4314825"/>
          <p14:tracePt t="1048087" x="6858000" y="4306888"/>
          <p14:tracePt t="1048094" x="6873875" y="4281488"/>
          <p14:tracePt t="1048103" x="6897688" y="4281488"/>
          <p14:tracePt t="1048110" x="6905625" y="4273550"/>
          <p14:tracePt t="1048118" x="6937375" y="4265613"/>
          <p14:tracePt t="1048239" x="6945313" y="4257675"/>
          <p14:tracePt t="1048678" x="6953250" y="4257675"/>
          <p14:tracePt t="1048703" x="6953250" y="4249738"/>
          <p14:tracePt t="1048726" x="6961188" y="4233863"/>
          <p14:tracePt t="1048750" x="6977063" y="4225925"/>
          <p14:tracePt t="1048854" x="6985000" y="4210050"/>
          <p14:tracePt t="1048871" x="7000875" y="4202113"/>
          <p14:tracePt t="1048878" x="7000875" y="4194175"/>
          <p14:tracePt t="1048967" x="7000875" y="4186238"/>
          <p14:tracePt t="1048975" x="7000875" y="4178300"/>
          <p14:tracePt t="1048991" x="7000875" y="4170363"/>
          <p14:tracePt t="1048999" x="7000875" y="4154488"/>
          <p14:tracePt t="1049008" x="7000875" y="4146550"/>
          <p14:tracePt t="1049239" x="7008813" y="4138613"/>
          <p14:tracePt t="1049521" x="7024688" y="4122738"/>
          <p14:tracePt t="1049534" x="7024688" y="4114800"/>
          <p14:tracePt t="1049542" x="7024688" y="4106863"/>
          <p14:tracePt t="1049550" x="7024688" y="4098925"/>
          <p14:tracePt t="1049559" x="7032625" y="4075113"/>
          <p14:tracePt t="1049654" x="7032625" y="4067175"/>
          <p14:tracePt t="1049790" x="7032625" y="4059238"/>
          <p14:tracePt t="1049921" x="7024688" y="4051300"/>
          <p14:tracePt t="1050023" x="7016750" y="4043363"/>
          <p14:tracePt t="1050086" x="7016750" y="4035425"/>
          <p14:tracePt t="1050110" x="7008813" y="4027488"/>
          <p14:tracePt t="1050142" x="7008813" y="4019550"/>
          <p14:tracePt t="1050166" x="7008813" y="4003675"/>
          <p14:tracePt t="1050190" x="7000875" y="4003675"/>
          <p14:tracePt t="1050222" x="7000875" y="3995738"/>
          <p14:tracePt t="1050230" x="6992938" y="3995738"/>
          <p14:tracePt t="1050239" x="6992938" y="3987800"/>
          <p14:tracePt t="1050262" x="6985000" y="3987800"/>
          <p14:tracePt t="1050272" x="6977063" y="3979863"/>
          <p14:tracePt t="1050310" x="6977063" y="3971925"/>
          <p14:tracePt t="1050318" x="6969125" y="3971925"/>
          <p14:tracePt t="1050326" x="6953250" y="3971925"/>
          <p14:tracePt t="1050334" x="6945313" y="3971925"/>
          <p14:tracePt t="1050342" x="6921500" y="3971925"/>
          <p14:tracePt t="1050350" x="6897688" y="3971925"/>
          <p14:tracePt t="1050359" x="6881813" y="3971925"/>
          <p14:tracePt t="1050366" x="6865938" y="3971925"/>
          <p14:tracePt t="1050446" x="6858000" y="3971925"/>
          <p14:tracePt t="1050721" x="6858000" y="3963988"/>
          <p14:tracePt t="1050838" x="6842125" y="3971925"/>
          <p14:tracePt t="1050862" x="6834188" y="3971925"/>
          <p14:tracePt t="1050878" x="6818313" y="3971925"/>
          <p14:tracePt t="1050887" x="6818313" y="3979863"/>
          <p14:tracePt t="1050903" x="6802438" y="3979863"/>
          <p14:tracePt t="1050910" x="6777038" y="3979863"/>
          <p14:tracePt t="1050926" x="6769100" y="3979863"/>
          <p14:tracePt t="1051054" x="6761163" y="3979863"/>
          <p14:tracePt t="1051350" x="6784975" y="3979863"/>
          <p14:tracePt t="1051358" x="6794500" y="3979863"/>
          <p14:tracePt t="1051366" x="6810375" y="3979863"/>
          <p14:tracePt t="1051382" x="6818313" y="3979863"/>
          <p14:tracePt t="1051398" x="6826250" y="3979863"/>
          <p14:tracePt t="1051406" x="6842125" y="3979863"/>
          <p14:tracePt t="1051414" x="6850063" y="3979863"/>
          <p14:tracePt t="1051423" x="6858000" y="3979863"/>
          <p14:tracePt t="1051430" x="6865938" y="3979863"/>
          <p14:tracePt t="1051510" x="6873875" y="3979863"/>
          <p14:tracePt t="1051526" x="6889750" y="3979863"/>
          <p14:tracePt t="1051534" x="6897688" y="3979863"/>
          <p14:tracePt t="1051550" x="6905625" y="3979863"/>
          <p14:tracePt t="1051566" x="6921500" y="3979863"/>
          <p14:tracePt t="1051622" x="6929438" y="3979863"/>
          <p14:tracePt t="1051639" x="6937375" y="3979863"/>
          <p14:tracePt t="1051646" x="6945313" y="3979863"/>
          <p14:tracePt t="1051671" x="6961188" y="3979863"/>
          <p14:tracePt t="1051678" x="6969125" y="3979863"/>
          <p14:tracePt t="1051742" x="6889750" y="3979863"/>
          <p14:tracePt t="1051750" x="6769100" y="3995738"/>
          <p14:tracePt t="1051758" x="6657975" y="3995738"/>
          <p14:tracePt t="1051766" x="6546850" y="4011613"/>
          <p14:tracePt t="1051774" x="6442075" y="4035425"/>
          <p14:tracePt t="1051782" x="6378575" y="4035425"/>
          <p14:tracePt t="1051791" x="6330950" y="4051300"/>
          <p14:tracePt t="1051798" x="6323013" y="4051300"/>
          <p14:tracePt t="1051854" x="6323013" y="4059238"/>
          <p14:tracePt t="1051918" x="6330950" y="4059238"/>
          <p14:tracePt t="1051934" x="6346825" y="4059238"/>
          <p14:tracePt t="1051950" x="6354763" y="4059238"/>
          <p14:tracePt t="1051966" x="6362700" y="4059238"/>
          <p14:tracePt t="1051974" x="6370638" y="4067175"/>
          <p14:tracePt t="1052022" x="6378575" y="4075113"/>
          <p14:tracePt t="1052030" x="6378575" y="4083050"/>
          <p14:tracePt t="1052046" x="6386513" y="4090988"/>
          <p14:tracePt t="1052062" x="6386513" y="4106863"/>
          <p14:tracePt t="1052072" x="6394450" y="4122738"/>
          <p14:tracePt t="1052078" x="6402388" y="4138613"/>
          <p14:tracePt t="1052087" x="6410325" y="4154488"/>
          <p14:tracePt t="1052103" x="6410325" y="4162425"/>
          <p14:tracePt t="1052118" x="6410325" y="4170363"/>
          <p14:tracePt t="1052246" x="6394450" y="4170363"/>
          <p14:tracePt t="1052257" x="6370638" y="4170363"/>
          <p14:tracePt t="1052262" x="6330950" y="4170363"/>
          <p14:tracePt t="1052271" x="6307138" y="4170363"/>
          <p14:tracePt t="1052278" x="6299200" y="4170363"/>
          <p14:tracePt t="1052287" x="6275388" y="4170363"/>
          <p14:tracePt t="1052294" x="6251575" y="4170363"/>
          <p14:tracePt t="1052302" x="6235700" y="4170363"/>
          <p14:tracePt t="1052310" x="6227763" y="4170363"/>
          <p14:tracePt t="1052326" x="6219825" y="4170363"/>
          <p14:tracePt t="1052342" x="6203950" y="4170363"/>
          <p14:tracePt t="1052390" x="6196013" y="4170363"/>
          <p14:tracePt t="1052398" x="6188075" y="4186238"/>
          <p14:tracePt t="1052406" x="6172200" y="4186238"/>
          <p14:tracePt t="1052414" x="6164263" y="4186238"/>
          <p14:tracePt t="1052423" x="6140450" y="4186238"/>
          <p14:tracePt t="1052430" x="6132513" y="4186238"/>
          <p14:tracePt t="1052440" x="6124575" y="4186238"/>
          <p14:tracePt t="1052446" x="6100763" y="4186238"/>
          <p14:tracePt t="1052462" x="6083300" y="4186238"/>
          <p14:tracePt t="1052478" x="6075363" y="4186238"/>
          <p14:tracePt t="1052494" x="6067425" y="4186238"/>
          <p14:tracePt t="1052503" x="6059488" y="4186238"/>
          <p14:tracePt t="1052510" x="6043613" y="4186238"/>
          <p14:tracePt t="1052518" x="6019800" y="4186238"/>
          <p14:tracePt t="1052526" x="6011863" y="4186238"/>
          <p14:tracePt t="1052534" x="5988050" y="4202113"/>
          <p14:tracePt t="1052550" x="5964238" y="4202113"/>
          <p14:tracePt t="1052558" x="5956300" y="4202113"/>
          <p14:tracePt t="1052566" x="5932488" y="4202113"/>
          <p14:tracePt t="1052574" x="5916613" y="4202113"/>
          <p14:tracePt t="1052582" x="5908675" y="4202113"/>
          <p14:tracePt t="1052591" x="5884863" y="4202113"/>
          <p14:tracePt t="1052598" x="5861050" y="4202113"/>
          <p14:tracePt t="1052606" x="5853113" y="4202113"/>
          <p14:tracePt t="1052614" x="5829300" y="4202113"/>
          <p14:tracePt t="1052623" x="5805488" y="4202113"/>
          <p14:tracePt t="1052630" x="5781675" y="4202113"/>
          <p14:tracePt t="1052640" x="5757863" y="4202113"/>
          <p14:tracePt t="1052646" x="5724525" y="4202113"/>
          <p14:tracePt t="1052655" x="5684838" y="4210050"/>
          <p14:tracePt t="1052662" x="5661025" y="4210050"/>
          <p14:tracePt t="1052673" x="5653088" y="4210050"/>
          <p14:tracePt t="1052678" x="5629275" y="4210050"/>
          <p14:tracePt t="1052687" x="5605463" y="4210050"/>
          <p14:tracePt t="1052694" x="5597525" y="4210050"/>
          <p14:tracePt t="1052702" x="5581650" y="4210050"/>
          <p14:tracePt t="1052710" x="5573713" y="4210050"/>
          <p14:tracePt t="1052734" x="5565775" y="4210050"/>
          <p14:tracePt t="1052742" x="5557838" y="4217988"/>
          <p14:tracePt t="1052758" x="5534025" y="4217988"/>
          <p14:tracePt t="1052766" x="5526088" y="4217988"/>
          <p14:tracePt t="1052774" x="5510213" y="4225925"/>
          <p14:tracePt t="1052782" x="5486400" y="4233863"/>
          <p14:tracePt t="1052790" x="5478463" y="4233863"/>
          <p14:tracePt t="1052798" x="5470525" y="4233863"/>
          <p14:tracePt t="1052806" x="5462588" y="4233863"/>
          <p14:tracePt t="1052814" x="5438775" y="4233863"/>
          <p14:tracePt t="1052823" x="5422900" y="4233863"/>
          <p14:tracePt t="1052830" x="5414963" y="4233863"/>
          <p14:tracePt t="1052840" x="5389563" y="4233863"/>
          <p14:tracePt t="1052846" x="5381625" y="4233863"/>
          <p14:tracePt t="1052856" x="5373688" y="4233863"/>
          <p14:tracePt t="1052862" x="5357813" y="4233863"/>
          <p14:tracePt t="1052871" x="5341938" y="4241800"/>
          <p14:tracePt t="1052878" x="5326063" y="4241800"/>
          <p14:tracePt t="1052887" x="5302250" y="4241800"/>
          <p14:tracePt t="1052894" x="5294313" y="4241800"/>
          <p14:tracePt t="1052902" x="5270500" y="4241800"/>
          <p14:tracePt t="1052910" x="5254625" y="4241800"/>
          <p14:tracePt t="1052918" x="5246688" y="4241800"/>
          <p14:tracePt t="1052926" x="5222875" y="4241800"/>
          <p14:tracePt t="1052934" x="5207000" y="4249738"/>
          <p14:tracePt t="1052942" x="5191125" y="4257675"/>
          <p14:tracePt t="1052950" x="5167313" y="4257675"/>
          <p14:tracePt t="1052958" x="5143500" y="4257675"/>
          <p14:tracePt t="1052966" x="5127625" y="4257675"/>
          <p14:tracePt t="1052974" x="5103813" y="4265613"/>
          <p14:tracePt t="1052982" x="5080000" y="4265613"/>
          <p14:tracePt t="1052991" x="5056188" y="4265613"/>
          <p14:tracePt t="1052998" x="5030788" y="4281488"/>
          <p14:tracePt t="1053006" x="5006975" y="4281488"/>
          <p14:tracePt t="1053014" x="4983163" y="4281488"/>
          <p14:tracePt t="1053023" x="4959350" y="4281488"/>
          <p14:tracePt t="1053030" x="4935538" y="4281488"/>
          <p14:tracePt t="1053040" x="4911725" y="4298950"/>
          <p14:tracePt t="1053046" x="4903788" y="4298950"/>
          <p14:tracePt t="1053182" x="4895850" y="4298950"/>
          <p14:tracePt t="1053198" x="4895850" y="4306888"/>
          <p14:tracePt t="1053214" x="4895850" y="4322763"/>
          <p14:tracePt t="1053239" x="4895850" y="4330700"/>
          <p14:tracePt t="1053255" x="4895850" y="4338638"/>
          <p14:tracePt t="1053271" x="4895850" y="4354513"/>
          <p14:tracePt t="1053277" x="4895850" y="4362450"/>
          <p14:tracePt t="1053286" x="4911725" y="4386263"/>
          <p14:tracePt t="1053301" x="4911725" y="4394200"/>
          <p14:tracePt t="1053309" x="4911725" y="4410075"/>
          <p14:tracePt t="1053317" x="4911725" y="4418013"/>
          <p14:tracePt t="1053325" x="4911725" y="4425950"/>
          <p14:tracePt t="1053349" x="4911725" y="4433888"/>
          <p14:tracePt t="1053381" x="4911725" y="4449763"/>
          <p14:tracePt t="1053397" x="4911725" y="4457700"/>
          <p14:tracePt t="1053406" x="4919663" y="4465638"/>
          <p14:tracePt t="1053413" x="4919663" y="4481513"/>
          <p14:tracePt t="1053422" x="4919663" y="4489450"/>
          <p14:tracePt t="1053429" x="4919663" y="4513263"/>
          <p14:tracePt t="1053439" x="4935538" y="4521200"/>
          <p14:tracePt t="1053445" x="4935538" y="4529138"/>
          <p14:tracePt t="1053455" x="4943475" y="4537075"/>
          <p14:tracePt t="1053471" x="4951413" y="4537075"/>
          <p14:tracePt t="1053477" x="4967288" y="4545013"/>
          <p14:tracePt t="1053486" x="4983163" y="4552950"/>
          <p14:tracePt t="1053494" x="5022850" y="4552950"/>
          <p14:tracePt t="1053501" x="5046663" y="4552950"/>
          <p14:tracePt t="1053509" x="5072063" y="4560888"/>
          <p14:tracePt t="1053517" x="5111750" y="4560888"/>
          <p14:tracePt t="1053525" x="5135563" y="4560888"/>
          <p14:tracePt t="1053533" x="5151438" y="4560888"/>
          <p14:tracePt t="1053541" x="5175250" y="4560888"/>
          <p14:tracePt t="1053549" x="5183188" y="4560888"/>
          <p14:tracePt t="1053557" x="5191125" y="4560888"/>
          <p14:tracePt t="1053565" x="5207000" y="4560888"/>
          <p14:tracePt t="1053574" x="5214938" y="4560888"/>
          <p14:tracePt t="1053581" x="5222875" y="4560888"/>
          <p14:tracePt t="1053590" x="5230813" y="4560888"/>
          <p14:tracePt t="1053798" x="5207000" y="4560888"/>
          <p14:tracePt t="1053808" x="5183188" y="4560888"/>
          <p14:tracePt t="1053814" x="5159375" y="4560888"/>
          <p14:tracePt t="1053822" x="5151438" y="4560888"/>
          <p14:tracePt t="1053829" x="5143500" y="4560888"/>
          <p14:tracePt t="1053839" x="5127625" y="4560888"/>
          <p14:tracePt t="1053855" x="5119688" y="4560888"/>
          <p14:tracePt t="1053870" x="5111750" y="4560888"/>
          <p14:tracePt t="1053877" x="5087938" y="4560888"/>
          <p14:tracePt t="1053886" x="5080000" y="4560888"/>
          <p14:tracePt t="1053893" x="5064125" y="4560888"/>
          <p14:tracePt t="1053901" x="5038725" y="4560888"/>
          <p14:tracePt t="1053909" x="5030788" y="4560888"/>
          <p14:tracePt t="1053917" x="5022850" y="4560888"/>
          <p14:tracePt t="1053990" x="5006975" y="4560888"/>
          <p14:tracePt t="1054006" x="4983163" y="4560888"/>
          <p14:tracePt t="1054014" x="4959350" y="4560888"/>
          <p14:tracePt t="1054022" x="4927600" y="4560888"/>
          <p14:tracePt t="1054029" x="4895850" y="4560888"/>
          <p14:tracePt t="1054039" x="4856163" y="4560888"/>
          <p14:tracePt t="1054046" x="4832350" y="4560888"/>
          <p14:tracePt t="1054055" x="4808538" y="4560888"/>
          <p14:tracePt t="1054190" x="4800600" y="4560888"/>
          <p14:tracePt t="1054214" x="4784725" y="4560888"/>
          <p14:tracePt t="1054229" x="4776788" y="4560888"/>
          <p14:tracePt t="1054238" x="4768850" y="4560888"/>
          <p14:tracePt t="1054245" x="4760913" y="4560888"/>
          <p14:tracePt t="1054256" x="4745038" y="4560888"/>
          <p14:tracePt t="1054261" x="4737100" y="4560888"/>
          <p14:tracePt t="1054277" x="4729163" y="4560888"/>
          <p14:tracePt t="1054286" x="4713288" y="4560888"/>
          <p14:tracePt t="1054366" x="4705350" y="4560888"/>
          <p14:tracePt t="1054398" x="4705350" y="4568825"/>
          <p14:tracePt t="1054774" x="4705350" y="4576763"/>
          <p14:tracePt t="1054806" x="4721225" y="4584700"/>
          <p14:tracePt t="1054814" x="4729163" y="4592638"/>
          <p14:tracePt t="1054823" x="4745038" y="4592638"/>
          <p14:tracePt t="1054829" x="4768850" y="4600575"/>
          <p14:tracePt t="1054839" x="4800600" y="4616450"/>
          <p14:tracePt t="1054845" x="4824413" y="4616450"/>
          <p14:tracePt t="1054856" x="4887913" y="4616450"/>
          <p14:tracePt t="1054861" x="4927600" y="4633913"/>
          <p14:tracePt t="1054871" x="4991100" y="4633913"/>
          <p14:tracePt t="1054877" x="5072063" y="4633913"/>
          <p14:tracePt t="1054886" x="5167313" y="4633913"/>
          <p14:tracePt t="1054893" x="5254625" y="4633913"/>
          <p14:tracePt t="1054901" x="5349875" y="4633913"/>
          <p14:tracePt t="1054910" x="5446713" y="4633913"/>
          <p14:tracePt t="1054917" x="5478463" y="4633913"/>
          <p14:tracePt t="1054925" x="5494338" y="4633913"/>
          <p14:tracePt t="1055070" x="5486400" y="4633913"/>
          <p14:tracePt t="1055077" x="5478463" y="4633913"/>
          <p14:tracePt t="1055093" x="5470525" y="4633913"/>
          <p14:tracePt t="1055117" x="5462588" y="4633913"/>
          <p14:tracePt t="1056078" x="5454650" y="4633913"/>
          <p14:tracePt t="1056089" x="5446713" y="4641850"/>
          <p14:tracePt t="1056094" x="5438775" y="4641850"/>
          <p14:tracePt t="1056101" x="5414963" y="4649788"/>
          <p14:tracePt t="1056109" x="5407025" y="4649788"/>
          <p14:tracePt t="1056117" x="5397500" y="4649788"/>
          <p14:tracePt t="1056126" x="5373688" y="4649788"/>
          <p14:tracePt t="1056133" x="5357813" y="4665663"/>
          <p14:tracePt t="1056157" x="5349875" y="4665663"/>
          <p14:tracePt t="1056181" x="5341938" y="4665663"/>
          <p14:tracePt t="1056190" x="5341938" y="4673600"/>
          <p14:tracePt t="1056206" x="5334000" y="4681538"/>
          <p14:tracePt t="1056229" x="5318125" y="4681538"/>
          <p14:tracePt t="1056238" x="5318125" y="4689475"/>
          <p14:tracePt t="1056262" x="5318125" y="4697413"/>
          <p14:tracePt t="1056277" x="5310188" y="4705350"/>
          <p14:tracePt t="1056341" x="5294313" y="4713288"/>
          <p14:tracePt t="1056358" x="5294313" y="4729163"/>
          <p14:tracePt t="1056566" x="5286375" y="4729163"/>
          <p14:tracePt t="1056581" x="5270500" y="4729163"/>
          <p14:tracePt t="1056590" x="5262563" y="4729163"/>
          <p14:tracePt t="1056597" x="5238750" y="4729163"/>
          <p14:tracePt t="1056606" x="5214938" y="4729163"/>
          <p14:tracePt t="1056613" x="5199063" y="4729163"/>
          <p14:tracePt t="1056623" x="5183188" y="4729163"/>
          <p14:tracePt t="1056629" x="5159375" y="4729163"/>
          <p14:tracePt t="1056638" x="5135563" y="4729163"/>
          <p14:tracePt t="1056845" x="5127625" y="4729163"/>
          <p14:tracePt t="1056886" x="5111750" y="4729163"/>
          <p14:tracePt t="1056893" x="5103813" y="4729163"/>
          <p14:tracePt t="1056909" x="5087938" y="4729163"/>
          <p14:tracePt t="1056975" x="5080000" y="4721225"/>
          <p14:tracePt t="1056998" x="5072063" y="4713288"/>
          <p14:tracePt t="1057014" x="5064125" y="4705350"/>
          <p14:tracePt t="1057029" x="5046663" y="4697413"/>
          <p14:tracePt t="1057045" x="5030788" y="4689475"/>
          <p14:tracePt t="1057069" x="5030788" y="4681538"/>
          <p14:tracePt t="1057125" x="5014913" y="4681538"/>
          <p14:tracePt t="1057133" x="4999038" y="4681538"/>
          <p14:tracePt t="1057149" x="4999038" y="4673600"/>
          <p14:tracePt t="1057157" x="4983163" y="4673600"/>
          <p14:tracePt t="1057165" x="4983163" y="4657725"/>
          <p14:tracePt t="1057174" x="4975225" y="4657725"/>
          <p14:tracePt t="1057269" x="4967288" y="4657725"/>
          <p14:tracePt t="1057285" x="4943475" y="4657725"/>
          <p14:tracePt t="1057293" x="4927600" y="4641850"/>
          <p14:tracePt t="1057309" x="4919663" y="4641850"/>
          <p14:tracePt t="1057325" x="4911725" y="4641850"/>
          <p14:tracePt t="1057405" x="4903788" y="4641850"/>
          <p14:tracePt t="1057422" x="4879975" y="4641850"/>
          <p14:tracePt t="1057438" x="4879975" y="4649788"/>
          <p14:tracePt t="1057957" x="4872038" y="4649788"/>
          <p14:tracePt t="1057965" x="4864100" y="4649788"/>
          <p14:tracePt t="1058013" x="4856163" y="4657725"/>
          <p14:tracePt t="1058373" x="4848225" y="4665663"/>
          <p14:tracePt t="1058705" x="4840288" y="4665663"/>
          <p14:tracePt t="1058765" x="4832350" y="4673600"/>
          <p14:tracePt t="1058805" x="4832350" y="4681538"/>
          <p14:tracePt t="1058829" x="4824413" y="4689475"/>
          <p14:tracePt t="1058853" x="4824413" y="4697413"/>
          <p14:tracePt t="1058877" x="4824413" y="4705350"/>
          <p14:tracePt t="1058893" x="4832350" y="4721225"/>
          <p14:tracePt t="1058909" x="4832350" y="4729163"/>
          <p14:tracePt t="1058925" x="4832350" y="4737100"/>
          <p14:tracePt t="1058941" x="4832350" y="4745038"/>
          <p14:tracePt t="1058949" x="4832350" y="4752975"/>
          <p14:tracePt t="1058997" x="4824413" y="4760913"/>
          <p14:tracePt t="1059037" x="4832350" y="4768850"/>
          <p14:tracePt t="1059069" x="4840288" y="4776788"/>
          <p14:tracePt t="1059077" x="4840288" y="4784725"/>
          <p14:tracePt t="1059093" x="4856163" y="4792663"/>
          <p14:tracePt t="1059141" x="4864100" y="4792663"/>
          <p14:tracePt t="1059189" x="4879975" y="4808538"/>
          <p14:tracePt t="1059237" x="4879975" y="4816475"/>
          <p14:tracePt t="1059245" x="4879975" y="4824413"/>
          <p14:tracePt t="1059257" x="4879975" y="4832350"/>
          <p14:tracePt t="1059269" x="4887913" y="4832350"/>
          <p14:tracePt t="1059277" x="4887913" y="4848225"/>
          <p14:tracePt t="1059365" x="4895850" y="4856163"/>
          <p14:tracePt t="1059677" x="4887913" y="4856163"/>
          <p14:tracePt t="1060261" x="4879975" y="4856163"/>
          <p14:tracePt t="1060293" x="4872038" y="4864100"/>
          <p14:tracePt t="1060309" x="4872038" y="4872038"/>
          <p14:tracePt t="1060333" x="4872038" y="4879975"/>
          <p14:tracePt t="1060373" x="4872038" y="4895850"/>
          <p14:tracePt t="1060405" x="4872038" y="4903788"/>
          <p14:tracePt t="1060461" x="4872038" y="4911725"/>
          <p14:tracePt t="1060477" x="4872038" y="4919663"/>
          <p14:tracePt t="1060493" x="4872038" y="4935538"/>
          <p14:tracePt t="1060501" x="4879975" y="4951413"/>
          <p14:tracePt t="1060509" x="4903788" y="4984750"/>
          <p14:tracePt t="1060517" x="4911725" y="5000625"/>
          <p14:tracePt t="1060525" x="4927600" y="5024438"/>
          <p14:tracePt t="1060533" x="4935538" y="5056188"/>
          <p14:tracePt t="1060542" x="4967288" y="5103813"/>
          <p14:tracePt t="1060549" x="4983163" y="5119688"/>
          <p14:tracePt t="1060558" x="4991100" y="5127625"/>
          <p14:tracePt t="1060565" x="5006975" y="5143500"/>
          <p14:tracePt t="1060573" x="5014913" y="5151438"/>
          <p14:tracePt t="1060589" x="5022850" y="5159375"/>
          <p14:tracePt t="1060709" x="5030788" y="5159375"/>
          <p14:tracePt t="1060717" x="5038725" y="5159375"/>
          <p14:tracePt t="1060733" x="5046663" y="5159375"/>
          <p14:tracePt t="1060749" x="5064125" y="5159375"/>
          <p14:tracePt t="1060764" x="5080000" y="5159375"/>
          <p14:tracePt t="1060781" x="5087938" y="5159375"/>
          <p14:tracePt t="1060789" x="5095875" y="5159375"/>
          <p14:tracePt t="1060806" x="5103813" y="5159375"/>
          <p14:tracePt t="1060812" x="5111750" y="5159375"/>
          <p14:tracePt t="1060828" x="5119688" y="5159375"/>
          <p14:tracePt t="1060838" x="5135563" y="5159375"/>
          <p14:tracePt t="1060844" x="5151438" y="5143500"/>
          <p14:tracePt t="1060868" x="5167313" y="5143500"/>
          <p14:tracePt t="1060876" x="5175250" y="5143500"/>
          <p14:tracePt t="1060884" x="5183188" y="5143500"/>
          <p14:tracePt t="1060892" x="5191125" y="5143500"/>
          <p14:tracePt t="1060900" x="5207000" y="5143500"/>
          <p14:tracePt t="1060908" x="5214938" y="5143500"/>
          <p14:tracePt t="1060924" x="5222875" y="5143500"/>
          <p14:tracePt t="1060932" x="5238750" y="5143500"/>
          <p14:tracePt t="1060957" x="5246688" y="5135563"/>
          <p14:tracePt t="1060973" x="5254625" y="5135563"/>
          <p14:tracePt t="1060980" x="5262563" y="5135563"/>
          <p14:tracePt t="1060989" x="5286375" y="5135563"/>
          <p14:tracePt t="1060996" x="5302250" y="5127625"/>
          <p14:tracePt t="1061005" x="5341938" y="5119688"/>
          <p14:tracePt t="1061012" x="5381625" y="5119688"/>
          <p14:tracePt t="1061021" x="5422900" y="5119688"/>
          <p14:tracePt t="1061028" x="5470525" y="5119688"/>
          <p14:tracePt t="1061038" x="5494338" y="5119688"/>
          <p14:tracePt t="1061044" x="5518150" y="5119688"/>
          <p14:tracePt t="1061054" x="5534025" y="5119688"/>
          <p14:tracePt t="1061060" x="5541963" y="5111750"/>
          <p14:tracePt t="1061068" x="5549900" y="5111750"/>
          <p14:tracePt t="1061117" x="5557838" y="5111750"/>
          <p14:tracePt t="1061133" x="5565775" y="5103813"/>
          <p14:tracePt t="1061141" x="5581650" y="5103813"/>
          <p14:tracePt t="1061149" x="5589588" y="5103813"/>
          <p14:tracePt t="1061270" x="5597525" y="5103813"/>
          <p14:tracePt t="1061285" x="5629275" y="5103813"/>
          <p14:tracePt t="1061293" x="5637213" y="5103813"/>
          <p14:tracePt t="1061300" x="5661025" y="5103813"/>
          <p14:tracePt t="1061308" x="5700713" y="5119688"/>
          <p14:tracePt t="1061316" x="5757863" y="5135563"/>
          <p14:tracePt t="1061324" x="5813425" y="5135563"/>
          <p14:tracePt t="1061332" x="5837238" y="5151438"/>
          <p14:tracePt t="1061340" x="5845175" y="5151438"/>
          <p14:tracePt t="1061348" x="5861050" y="5151438"/>
          <p14:tracePt t="1061485" x="5868988" y="5151438"/>
          <p14:tracePt t="1061493" x="5876925" y="5151438"/>
          <p14:tracePt t="1061501" x="5884863" y="5151438"/>
          <p14:tracePt t="1061509" x="5900738" y="5151438"/>
          <p14:tracePt t="1061613" x="5908675" y="5159375"/>
          <p14:tracePt t="1061645" x="5908675" y="5175250"/>
          <p14:tracePt t="1061654" x="5916613" y="5175250"/>
          <p14:tracePt t="1061677" x="5924550" y="5183188"/>
          <p14:tracePt t="1061701" x="5924550" y="5191125"/>
          <p14:tracePt t="1061717" x="5924550" y="5207000"/>
          <p14:tracePt t="1061733" x="5948363" y="5214938"/>
          <p14:tracePt t="1061741" x="5948363" y="5222875"/>
          <p14:tracePt t="1061748" x="5948363" y="5230813"/>
          <p14:tracePt t="1061757" x="5956300" y="5230813"/>
          <p14:tracePt t="1061764" x="5956300" y="5238750"/>
          <p14:tracePt t="1061781" x="5964238" y="5238750"/>
          <p14:tracePt t="1061813" x="5964238" y="5246688"/>
          <p14:tracePt t="1061821" x="5972175" y="5254625"/>
          <p14:tracePt t="1061845" x="5980113" y="5262563"/>
          <p14:tracePt t="1061861" x="5988050" y="5262563"/>
          <p14:tracePt t="1061868" x="5995988" y="5278438"/>
          <p14:tracePt t="1061877" x="6003925" y="5278438"/>
          <p14:tracePt t="1061893" x="6011863" y="5294313"/>
          <p14:tracePt t="1061909" x="6019800" y="5294313"/>
          <p14:tracePt t="1061916" x="6019800" y="5302250"/>
          <p14:tracePt t="1061933" x="6019800" y="5310188"/>
          <p14:tracePt t="1061949" x="6035675" y="5319713"/>
          <p14:tracePt t="1061957" x="6035675" y="5327650"/>
          <p14:tracePt t="1061964" x="6035675" y="5335588"/>
          <p14:tracePt t="1062013" x="6043613" y="5343525"/>
          <p14:tracePt t="1062029" x="6043613" y="5351463"/>
          <p14:tracePt t="1062045" x="6043613" y="5359400"/>
          <p14:tracePt t="1062061" x="6043613" y="5367338"/>
          <p14:tracePt t="1062068" x="6043613" y="5383213"/>
          <p14:tracePt t="1062085" x="6043613" y="5399088"/>
          <p14:tracePt t="1062101" x="6051550" y="5407025"/>
          <p14:tracePt t="1062149" x="6051550" y="5414963"/>
          <p14:tracePt t="1062165" x="6051550" y="5422900"/>
          <p14:tracePt t="1062173" x="6051550" y="5430838"/>
          <p14:tracePt t="1062180" x="6051550" y="5446713"/>
          <p14:tracePt t="1062189" x="6051550" y="5454650"/>
          <p14:tracePt t="1062205" x="6051550" y="5462588"/>
          <p14:tracePt t="1062260" x="6051550" y="5470525"/>
          <p14:tracePt t="1062292" x="6051550" y="5486400"/>
          <p14:tracePt t="1062485" x="6059488" y="5494338"/>
          <p14:tracePt t="1062493" x="6067425" y="5502275"/>
          <p14:tracePt t="1062509" x="6083300" y="5502275"/>
          <p14:tracePt t="1062516" x="6091238" y="5510213"/>
          <p14:tracePt t="1062636" x="6091238" y="5526088"/>
          <p14:tracePt t="1062653" x="6091238" y="5534025"/>
          <p14:tracePt t="1062661" x="6091238" y="5541963"/>
          <p14:tracePt t="1062677" x="6108700" y="5557838"/>
          <p14:tracePt t="1062684" x="6108700" y="5565775"/>
          <p14:tracePt t="1062700" x="6116638" y="5573713"/>
          <p14:tracePt t="1063533" x="6132513" y="5573713"/>
          <p14:tracePt t="1063628" x="6148388" y="5565775"/>
          <p14:tracePt t="1063653" x="6156325" y="5549900"/>
          <p14:tracePt t="1063949" x="6164263" y="5549900"/>
          <p14:tracePt t="1063957" x="6172200" y="5541963"/>
          <p14:tracePt t="1063964" x="6172200" y="5534025"/>
          <p14:tracePt t="1063981" x="6172200" y="5526088"/>
          <p14:tracePt t="1063989" x="6172200" y="5510213"/>
          <p14:tracePt t="1063996" x="6172200" y="5502275"/>
          <p14:tracePt t="1064006" x="6172200" y="5494338"/>
          <p14:tracePt t="1064012" x="6172200" y="5486400"/>
          <p14:tracePt t="1064038" x="6172200" y="5470525"/>
          <p14:tracePt t="1064100" x="6164263" y="5470525"/>
          <p14:tracePt t="1064108" x="6148388" y="5454650"/>
          <p14:tracePt t="1064116" x="6124575" y="5454650"/>
          <p14:tracePt t="1064125" x="6100763" y="5446713"/>
          <p14:tracePt t="1064132" x="6075363" y="5446713"/>
          <p14:tracePt t="1064141" x="6051550" y="5430838"/>
          <p14:tracePt t="1064148" x="6035675" y="5430838"/>
          <p14:tracePt t="1064159" x="6027738" y="5430838"/>
          <p14:tracePt t="1064325" x="6019800" y="5430838"/>
          <p14:tracePt t="1064341" x="6011863" y="5430838"/>
          <p14:tracePt t="1064380" x="6003925" y="5430838"/>
          <p14:tracePt t="1064396" x="5995988" y="5430838"/>
          <p14:tracePt t="1064405" x="5988050" y="5446713"/>
          <p14:tracePt t="1065420" x="5988050" y="5454650"/>
          <p14:tracePt t="1065468" x="5995988" y="5454650"/>
          <p14:tracePt t="1065484" x="6003925" y="5454650"/>
          <p14:tracePt t="1065516" x="6011863" y="5454650"/>
          <p14:tracePt t="1065588" x="6027738" y="5446713"/>
          <p14:tracePt t="1065608" x="6027738" y="5438775"/>
          <p14:tracePt t="1065624" x="6043613" y="5438775"/>
          <p14:tracePt t="1065628" x="6067425" y="5430838"/>
          <p14:tracePt t="1065640" x="6083300" y="5422900"/>
          <p14:tracePt t="1065644" x="6091238" y="5414963"/>
          <p14:tracePt t="1065656" x="6100763" y="5407025"/>
          <p14:tracePt t="1065708" x="6100763" y="5391150"/>
          <p14:tracePt t="1065748" x="6100763" y="5383213"/>
          <p14:tracePt t="1065756" x="6091238" y="5375275"/>
          <p14:tracePt t="1065764" x="6075363" y="5375275"/>
          <p14:tracePt t="1065773" x="6059488" y="5367338"/>
          <p14:tracePt t="1065780" x="6051550" y="5367338"/>
          <p14:tracePt t="1065789" x="6043613" y="5367338"/>
          <p14:tracePt t="1065796" x="6027738" y="5367338"/>
          <p14:tracePt t="1065853" x="6019800" y="5367338"/>
          <p14:tracePt t="1065860" x="6011863" y="5367338"/>
          <p14:tracePt t="1065868" x="6003925" y="5367338"/>
          <p14:tracePt t="1065876" x="5980113" y="5367338"/>
          <p14:tracePt t="1065884" x="5956300" y="5367338"/>
          <p14:tracePt t="1065892" x="5940425" y="5367338"/>
          <p14:tracePt t="1065900" x="5916613" y="5383213"/>
          <p14:tracePt t="1065908" x="5908675" y="5383213"/>
          <p14:tracePt t="1065916" x="5884863" y="5383213"/>
          <p14:tracePt t="1065925" x="5868988" y="5383213"/>
          <p14:tracePt t="1065932" x="5868988" y="5391150"/>
          <p14:tracePt t="1066268" x="5868988" y="5399088"/>
          <p14:tracePt t="1066324" x="5876925" y="5399088"/>
          <p14:tracePt t="1066332" x="5892800" y="5399088"/>
          <p14:tracePt t="1066341" x="5900738" y="5399088"/>
          <p14:tracePt t="1066348" x="5916613" y="5399088"/>
          <p14:tracePt t="1066356" x="5940425" y="5399088"/>
          <p14:tracePt t="1066364" x="5956300" y="5351463"/>
          <p14:tracePt t="1066373" x="5980113" y="5294313"/>
          <p14:tracePt t="1066380" x="5980113" y="5207000"/>
          <p14:tracePt t="1066389" x="5980113" y="5143500"/>
          <p14:tracePt t="1066396" x="5980113" y="5127625"/>
          <p14:tracePt t="1066788" x="5995988" y="5127625"/>
          <p14:tracePt t="1066796" x="6003925" y="5127625"/>
          <p14:tracePt t="1066805" x="6011863" y="5127625"/>
          <p14:tracePt t="1067156" x="6011863" y="5135563"/>
          <p14:tracePt t="1067163" x="6011863" y="5143500"/>
          <p14:tracePt t="1067173" x="6011863" y="5151438"/>
          <p14:tracePt t="1067179" x="6011863" y="5167313"/>
          <p14:tracePt t="1067189" x="6011863" y="5175250"/>
          <p14:tracePt t="1067195" x="6011863" y="5199063"/>
          <p14:tracePt t="1067204" x="6011863" y="5207000"/>
          <p14:tracePt t="1067211" x="6011863" y="5230813"/>
          <p14:tracePt t="1067221" x="6011863" y="5246688"/>
          <p14:tracePt t="1067227" x="6011863" y="5270500"/>
          <p14:tracePt t="1067236" x="6011863" y="5278438"/>
          <p14:tracePt t="1067243" x="6019800" y="5286375"/>
          <p14:tracePt t="1067260" x="6027738" y="5294313"/>
          <p14:tracePt t="1067267" x="6035675" y="5294313"/>
          <p14:tracePt t="1067275" x="6043613" y="5319713"/>
          <p14:tracePt t="1067283" x="6051550" y="5327650"/>
          <p14:tracePt t="1067291" x="6067425" y="5351463"/>
          <p14:tracePt t="1067299" x="6075363" y="5367338"/>
          <p14:tracePt t="1067307" x="6083300" y="5383213"/>
          <p14:tracePt t="1067315" x="6100763" y="5399088"/>
          <p14:tracePt t="1067324" x="6100763" y="5414963"/>
          <p14:tracePt t="1067331" x="6116638" y="5422900"/>
          <p14:tracePt t="1067340" x="6116638" y="5430838"/>
          <p14:tracePt t="1067347" x="6124575" y="5446713"/>
          <p14:tracePt t="1067372" x="6124575" y="5454650"/>
          <p14:tracePt t="1067412" x="6132513" y="5462588"/>
          <p14:tracePt t="1067444" x="6132513" y="5478463"/>
          <p14:tracePt t="1067452" x="6132513" y="5486400"/>
          <p14:tracePt t="1067500" x="6140450" y="5502275"/>
          <p14:tracePt t="1067556" x="6148388" y="5518150"/>
          <p14:tracePt t="1067564" x="6156325" y="5534025"/>
          <p14:tracePt t="1067572" x="6172200" y="5557838"/>
          <p14:tracePt t="1067580" x="6172200" y="5565775"/>
          <p14:tracePt t="1067589" x="6172200" y="5581650"/>
          <p14:tracePt t="1067606" x="6188075" y="5581650"/>
          <p14:tracePt t="1067621" x="6188075" y="5589588"/>
          <p14:tracePt t="1068053" x="6172200" y="5589588"/>
          <p14:tracePt t="1068060" x="6164263" y="5589588"/>
          <p14:tracePt t="1068068" x="6156325" y="5589588"/>
          <p14:tracePt t="1068084" x="6148388" y="5589588"/>
          <p14:tracePt t="1068100" x="6132513" y="5589588"/>
          <p14:tracePt t="1068116" x="6124575" y="5589588"/>
          <p14:tracePt t="1068125" x="6116638" y="5589588"/>
          <p14:tracePt t="1068132" x="6100763" y="5589588"/>
          <p14:tracePt t="1068141" x="6091238" y="5589588"/>
          <p14:tracePt t="1068148" x="6083300" y="5589588"/>
          <p14:tracePt t="1068156" x="6059488" y="5589588"/>
          <p14:tracePt t="1068175" x="6035675" y="5589588"/>
          <p14:tracePt t="1068180" x="6027738" y="5589588"/>
          <p14:tracePt t="1068190" x="6011863" y="5581650"/>
          <p14:tracePt t="1068206" x="6003925" y="5581650"/>
          <p14:tracePt t="1068212" x="5995988" y="5581650"/>
          <p14:tracePt t="1068221" x="5988050" y="5581650"/>
          <p14:tracePt t="1068228" x="5972175" y="5581650"/>
          <p14:tracePt t="1068237" x="5964238" y="5581650"/>
          <p14:tracePt t="1068244" x="5956300" y="5581650"/>
          <p14:tracePt t="1068256" x="5948363" y="5581650"/>
          <p14:tracePt t="1068260" x="5924550" y="5581650"/>
          <p14:tracePt t="1068268" x="5900738" y="5581650"/>
          <p14:tracePt t="1068276" x="5876925" y="5581650"/>
          <p14:tracePt t="1068283" x="5861050" y="5581650"/>
          <p14:tracePt t="1068299" x="5853113" y="5581650"/>
          <p14:tracePt t="1068307" x="5845175" y="5581650"/>
          <p14:tracePt t="1068315" x="5829300" y="5581650"/>
          <p14:tracePt t="1068331" x="5821363" y="5581650"/>
          <p14:tracePt t="1068340" x="5813425" y="5581650"/>
          <p14:tracePt t="1068356" x="5789613" y="5581650"/>
          <p14:tracePt t="1068363" x="5781675" y="5581650"/>
          <p14:tracePt t="1068372" x="5757863" y="5581650"/>
          <p14:tracePt t="1068379" x="5740400" y="5581650"/>
          <p14:tracePt t="1068389" x="5716588" y="5581650"/>
          <p14:tracePt t="1068405" x="5684838" y="5581650"/>
          <p14:tracePt t="1068411" x="5668963" y="5581650"/>
          <p14:tracePt t="1068422" x="5653088" y="5581650"/>
          <p14:tracePt t="1068427" x="5645150" y="5581650"/>
          <p14:tracePt t="1068451" x="5629275" y="5581650"/>
          <p14:tracePt t="1068532" x="5613400" y="5581650"/>
          <p14:tracePt t="1068548" x="5597525" y="5597525"/>
          <p14:tracePt t="1068564" x="5589588" y="5597525"/>
          <p14:tracePt t="1068572" x="5581650" y="5613400"/>
          <p14:tracePt t="1068580" x="5573713" y="5621338"/>
          <p14:tracePt t="1068596" x="5557838" y="5629275"/>
          <p14:tracePt t="1068605" x="5549900" y="5645150"/>
          <p14:tracePt t="1068612" x="5549900" y="5653088"/>
          <p14:tracePt t="1068622" x="5549900" y="5662613"/>
          <p14:tracePt t="1068628" x="5549900" y="5678488"/>
          <p14:tracePt t="1068644" x="5549900" y="5686425"/>
          <p14:tracePt t="1068652" x="5549900" y="5702300"/>
          <p14:tracePt t="1068660" x="5549900" y="5718175"/>
          <p14:tracePt t="1068668" x="5549900" y="5726113"/>
          <p14:tracePt t="1068676" x="5549900" y="5734050"/>
          <p14:tracePt t="1068684" x="5549900" y="5749925"/>
          <p14:tracePt t="1068692" x="5549900" y="5773738"/>
          <p14:tracePt t="1068699" x="5549900" y="5781675"/>
          <p14:tracePt t="1068708" x="5549900" y="5789613"/>
          <p14:tracePt t="1068716" x="5549900" y="5805488"/>
          <p14:tracePt t="1068725" x="5549900" y="5813425"/>
          <p14:tracePt t="1068732" x="5549900" y="5821363"/>
          <p14:tracePt t="1068748" x="5549900" y="5829300"/>
          <p14:tracePt t="1068756" x="5557838" y="5837238"/>
          <p14:tracePt t="1068774" x="5565775" y="5845175"/>
          <p14:tracePt t="1068780" x="5573713" y="5853113"/>
          <p14:tracePt t="1068789" x="5589588" y="5861050"/>
          <p14:tracePt t="1068796" x="5597525" y="5868988"/>
          <p14:tracePt t="1068806" x="5605463" y="5876925"/>
          <p14:tracePt t="1068811" x="5621338" y="5876925"/>
          <p14:tracePt t="1068823" x="5637213" y="5876925"/>
          <p14:tracePt t="1068827" x="5645150" y="5884863"/>
          <p14:tracePt t="1068837" x="5653088" y="5892800"/>
          <p14:tracePt t="1068844" x="5661025" y="5900738"/>
          <p14:tracePt t="1068851" x="5668963" y="5900738"/>
          <p14:tracePt t="1068860" x="5684838" y="5900738"/>
          <p14:tracePt t="1068867" x="5708650" y="5908675"/>
          <p14:tracePt t="1068875" x="5732463" y="5924550"/>
          <p14:tracePt t="1068883" x="5757863" y="5924550"/>
          <p14:tracePt t="1068891" x="5781675" y="5924550"/>
          <p14:tracePt t="1068899" x="5805488" y="5924550"/>
          <p14:tracePt t="1068907" x="5829300" y="5932488"/>
          <p14:tracePt t="1068915" x="5868988" y="5932488"/>
          <p14:tracePt t="1068923" x="5916613" y="5932488"/>
          <p14:tracePt t="1068931" x="5924550" y="5948363"/>
          <p14:tracePt t="1068940" x="5964238" y="5948363"/>
          <p14:tracePt t="1068947" x="5988050" y="5948363"/>
          <p14:tracePt t="1068956" x="6011863" y="5948363"/>
          <p14:tracePt t="1068963" x="6027738" y="5948363"/>
          <p14:tracePt t="1068972" x="6035675" y="5948363"/>
          <p14:tracePt t="1068979" x="6059488" y="5948363"/>
          <p14:tracePt t="1068995" x="6067425" y="5948363"/>
          <p14:tracePt t="1069021" x="6075363" y="5948363"/>
          <p14:tracePt t="1069092" x="6083300" y="5948363"/>
          <p14:tracePt t="1069124" x="6100763" y="5948363"/>
          <p14:tracePt t="1069132" x="6116638" y="5940425"/>
          <p14:tracePt t="1069141" x="6116638" y="5932488"/>
          <p14:tracePt t="1069148" x="6132513" y="5932488"/>
          <p14:tracePt t="1069159" x="6140450" y="5932488"/>
          <p14:tracePt t="1069163" x="6148388" y="5932488"/>
          <p14:tracePt t="1069174" x="6164263" y="5932488"/>
          <p14:tracePt t="1069211" x="6172200" y="5924550"/>
          <p14:tracePt t="1069235" x="6188075" y="5916613"/>
          <p14:tracePt t="1069259" x="6203950" y="5908675"/>
          <p14:tracePt t="1069267" x="6211888" y="5908675"/>
          <p14:tracePt t="1069275" x="6235700" y="5892800"/>
          <p14:tracePt t="1069283" x="6251575" y="5884863"/>
          <p14:tracePt t="1069291" x="6259513" y="5884863"/>
          <p14:tracePt t="1069299" x="6267450" y="5884863"/>
          <p14:tracePt t="1069307" x="6283325" y="5876925"/>
          <p14:tracePt t="1069315" x="6307138" y="5868988"/>
          <p14:tracePt t="1069323" x="6315075" y="5861050"/>
          <p14:tracePt t="1069331" x="6338888" y="5861050"/>
          <p14:tracePt t="1069340" x="6362700" y="5845175"/>
          <p14:tracePt t="1069347" x="6386513" y="5845175"/>
          <p14:tracePt t="1069356" x="6402388" y="5837238"/>
          <p14:tracePt t="1069363" x="6410325" y="5837238"/>
          <p14:tracePt t="1069371" x="6418263" y="5837238"/>
          <p14:tracePt t="1069388" x="6426200" y="5829300"/>
          <p14:tracePt t="1069443" x="6434138" y="5821363"/>
          <p14:tracePt t="1069460" x="6434138" y="5813425"/>
          <p14:tracePt t="1069476" x="6434138" y="5805488"/>
          <p14:tracePt t="1069492" x="6434138" y="5789613"/>
          <p14:tracePt t="1069508" x="6442075" y="5781675"/>
          <p14:tracePt t="1069524" x="6442075" y="5773738"/>
          <p14:tracePt t="1069531" x="6442075" y="5765800"/>
          <p14:tracePt t="1069540" x="6442075" y="5757863"/>
          <p14:tracePt t="1069547" x="6442075" y="5749925"/>
          <p14:tracePt t="1069556" x="6434138" y="5734050"/>
          <p14:tracePt t="1069573" x="6426200" y="5718175"/>
          <p14:tracePt t="1069589" x="6410325" y="5710238"/>
          <p14:tracePt t="1069606" x="6410325" y="5702300"/>
          <p14:tracePt t="1069611" x="6402388" y="5702300"/>
          <p14:tracePt t="1069622" x="6394450" y="5694363"/>
          <p14:tracePt t="1069636" x="6386513" y="5686425"/>
          <p14:tracePt t="1069651" x="6370638" y="5678488"/>
          <p14:tracePt t="1069684" x="6362700" y="5678488"/>
          <p14:tracePt t="1069692" x="6354763" y="5670550"/>
          <p14:tracePt t="1069699" x="6346825" y="5670550"/>
          <p14:tracePt t="1069708" x="6330950" y="5670550"/>
          <p14:tracePt t="1069715" x="6307138" y="5670550"/>
          <p14:tracePt t="1069724" x="6291263" y="5653088"/>
          <p14:tracePt t="1069731" x="6267450" y="5653088"/>
          <p14:tracePt t="1069740" x="6243638" y="5653088"/>
          <p14:tracePt t="1069747" x="6219825" y="5653088"/>
          <p14:tracePt t="1069756" x="6203950" y="5645150"/>
          <p14:tracePt t="1069779" x="6188075" y="5645150"/>
          <p14:tracePt t="1069789" x="6164263" y="5645150"/>
          <p14:tracePt t="1069795" x="6156325" y="5645150"/>
          <p14:tracePt t="1069805" x="6156325" y="5637213"/>
          <p14:tracePt t="1069811" x="6140450" y="5637213"/>
          <p14:tracePt t="1069820" x="6124575" y="5637213"/>
          <p14:tracePt t="1069827" x="6116638" y="5637213"/>
          <p14:tracePt t="1069836" x="6108700" y="5637213"/>
          <p14:tracePt t="1069843" x="6083300" y="5637213"/>
          <p14:tracePt t="1069851" x="6075363" y="5637213"/>
          <p14:tracePt t="1069859" x="6051550" y="5637213"/>
          <p14:tracePt t="1069867" x="6035675" y="5637213"/>
          <p14:tracePt t="1069875" x="6011863" y="5637213"/>
          <p14:tracePt t="1069883" x="6003925" y="5637213"/>
          <p14:tracePt t="1069891" x="5995988" y="5637213"/>
          <p14:tracePt t="1069931" x="5980113" y="5637213"/>
          <p14:tracePt t="1069947" x="5972175" y="5637213"/>
          <p14:tracePt t="1069956" x="5964238" y="5637213"/>
          <p14:tracePt t="1069963" x="5940425" y="5637213"/>
          <p14:tracePt t="1069973" x="5916613" y="5637213"/>
          <p14:tracePt t="1069979" x="5892800" y="5637213"/>
          <p14:tracePt t="1069989" x="5884863" y="5637213"/>
          <p14:tracePt t="1069995" x="5861050" y="5637213"/>
          <p14:tracePt t="1070044" x="5845175" y="5637213"/>
          <p14:tracePt t="1070059" x="5837238" y="5637213"/>
          <p14:tracePt t="1070075" x="5821363" y="5637213"/>
          <p14:tracePt t="1070083" x="5813425" y="5637213"/>
          <p14:tracePt t="1070092" x="5805488" y="5637213"/>
          <p14:tracePt t="1070099" x="5805488" y="5645150"/>
          <p14:tracePt t="1070108" x="5789613" y="5645150"/>
          <p14:tracePt t="1070115" x="5773738" y="5645150"/>
          <p14:tracePt t="1070131" x="5765800" y="5645150"/>
          <p14:tracePt t="1070140" x="5749925" y="5653088"/>
          <p14:tracePt t="1070147" x="5740400" y="5653088"/>
          <p14:tracePt t="1070159" x="5732463" y="5653088"/>
          <p14:tracePt t="1070163" x="5724525" y="5653088"/>
          <p14:tracePt t="1070179" x="5708650" y="5653088"/>
          <p14:tracePt t="1070188" x="5708650" y="5662613"/>
          <p14:tracePt t="1070195" x="5700713" y="5670550"/>
          <p14:tracePt t="1070205" x="5676900" y="5678488"/>
          <p14:tracePt t="1070227" x="5668963" y="5678488"/>
          <p14:tracePt t="1070243" x="5661025" y="5686425"/>
          <p14:tracePt t="1070259" x="5645150" y="5686425"/>
          <p14:tracePt t="1070267" x="5645150" y="5694363"/>
          <p14:tracePt t="1070275" x="5645150" y="5702300"/>
          <p14:tracePt t="1070283" x="5629275" y="5718175"/>
          <p14:tracePt t="1070315" x="5621338" y="5726113"/>
          <p14:tracePt t="1070323" x="5621338" y="5734050"/>
          <p14:tracePt t="1070331" x="5621338" y="5749925"/>
          <p14:tracePt t="1070340" x="5613400" y="5757863"/>
          <p14:tracePt t="1070356" x="5613400" y="5765800"/>
          <p14:tracePt t="1070379" x="5613400" y="5773738"/>
          <p14:tracePt t="1070388" x="5613400" y="5781675"/>
          <p14:tracePt t="1070405" x="5621338" y="5797550"/>
          <p14:tracePt t="1070411" x="5629275" y="5797550"/>
          <p14:tracePt t="1070420" x="5637213" y="5805488"/>
          <p14:tracePt t="1070427" x="5653088" y="5821363"/>
          <p14:tracePt t="1070435" x="5661025" y="5821363"/>
          <p14:tracePt t="1070443" x="5676900" y="5829300"/>
          <p14:tracePt t="1070451" x="5692775" y="5837238"/>
          <p14:tracePt t="1070459" x="5692775" y="5853113"/>
          <p14:tracePt t="1070467" x="5716588" y="5853113"/>
          <p14:tracePt t="1070475" x="5724525" y="5861050"/>
          <p14:tracePt t="1070499" x="5740400" y="5861050"/>
          <p14:tracePt t="1070507" x="5749925" y="5861050"/>
          <p14:tracePt t="1070515" x="5773738" y="5861050"/>
          <p14:tracePt t="1070524" x="5781675" y="5861050"/>
          <p14:tracePt t="1070531" x="5797550" y="5876925"/>
          <p14:tracePt t="1070540" x="5821363" y="5876925"/>
          <p14:tracePt t="1070547" x="5845175" y="5876925"/>
          <p14:tracePt t="1070555" x="5868988" y="5884863"/>
          <p14:tracePt t="1070563" x="5876925" y="5884863"/>
          <p14:tracePt t="1070572" x="5884863" y="5884863"/>
          <p14:tracePt t="1070579" x="5908675" y="5884863"/>
          <p14:tracePt t="1070588" x="5924550" y="5884863"/>
          <p14:tracePt t="1070595" x="5948363" y="5884863"/>
          <p14:tracePt t="1070605" x="5964238" y="5892800"/>
          <p14:tracePt t="1070611" x="5964238" y="5900738"/>
          <p14:tracePt t="1070620" x="5980113" y="5900738"/>
          <p14:tracePt t="1070627" x="5988050" y="5900738"/>
          <p14:tracePt t="1070635" x="6003925" y="5900738"/>
          <p14:tracePt t="1070643" x="6011863" y="5900738"/>
          <p14:tracePt t="1070651" x="6019800" y="5900738"/>
          <p14:tracePt t="1070667" x="6027738" y="5900738"/>
          <p14:tracePt t="1070683" x="6035675" y="5900738"/>
          <p14:tracePt t="1070699" x="6051550" y="5900738"/>
          <p14:tracePt t="1070707" x="6059488" y="5900738"/>
          <p14:tracePt t="1070715" x="6067425" y="5900738"/>
          <p14:tracePt t="1070723" x="6075363" y="5900738"/>
          <p14:tracePt t="1070740" x="6091238" y="5900738"/>
          <p14:tracePt t="1070755" x="6100763" y="5900738"/>
          <p14:tracePt t="1070763" x="6108700" y="5900738"/>
          <p14:tracePt t="1070779" x="6124575" y="5900738"/>
          <p14:tracePt t="1070788" x="6132513" y="5900738"/>
          <p14:tracePt t="1070804" x="6140450" y="5900738"/>
          <p14:tracePt t="1070811" x="6148388" y="5900738"/>
          <p14:tracePt t="1070820" x="6164263" y="5892800"/>
          <p14:tracePt t="1070827" x="6172200" y="5892800"/>
          <p14:tracePt t="1070835" x="6180138" y="5892800"/>
          <p14:tracePt t="1070843" x="6196013" y="5892800"/>
          <p14:tracePt t="1070851" x="6219825" y="5884863"/>
          <p14:tracePt t="1070867" x="6227763" y="5884863"/>
          <p14:tracePt t="1070875" x="6251575" y="5868988"/>
          <p14:tracePt t="1070883" x="6267450" y="5868988"/>
          <p14:tracePt t="1070891" x="6275388" y="5868988"/>
          <p14:tracePt t="1070899" x="6283325" y="5868988"/>
          <p14:tracePt t="1070907" x="6299200" y="5861050"/>
          <p14:tracePt t="1070940" x="6307138" y="5861050"/>
          <p14:tracePt t="1070963" x="6323013" y="5853113"/>
          <p14:tracePt t="1070979" x="6346825" y="5837238"/>
          <p14:tracePt t="1070988" x="6362700" y="5837238"/>
          <p14:tracePt t="1070995" x="6394450" y="5829300"/>
          <p14:tracePt t="1071011" x="6410325" y="5813425"/>
          <p14:tracePt t="1071075" x="6418263" y="5805488"/>
          <p14:tracePt t="1071099" x="6426200" y="5797550"/>
          <p14:tracePt t="1071107" x="6434138" y="5789613"/>
          <p14:tracePt t="1071124" x="6434138" y="5781675"/>
          <p14:tracePt t="1071131" x="6434138" y="5773738"/>
          <p14:tracePt t="1071147" x="6434138" y="5757863"/>
          <p14:tracePt t="1071163" x="6442075" y="5741988"/>
          <p14:tracePt t="1071172" x="6442075" y="5734050"/>
          <p14:tracePt t="1071195" x="6442075" y="5726113"/>
          <p14:tracePt t="1071211" x="6442075" y="5718175"/>
          <p14:tracePt t="1071244" x="6442075" y="5702300"/>
          <p14:tracePt t="1071251" x="6442075" y="5694363"/>
          <p14:tracePt t="1071267" x="6442075" y="5686425"/>
          <p14:tracePt t="1071275" x="6434138" y="5678488"/>
          <p14:tracePt t="1071323" x="6426200" y="5670550"/>
          <p14:tracePt t="1071363" x="6418263" y="5662613"/>
          <p14:tracePt t="1071371" x="6410325" y="5653088"/>
          <p14:tracePt t="1071891" x="6402388" y="5653088"/>
          <p14:tracePt t="1071899" x="6386513" y="5653088"/>
          <p14:tracePt t="1071939" x="6378575" y="5653088"/>
          <p14:tracePt t="1071963" x="6370638" y="5645150"/>
          <p14:tracePt t="1072075" x="6362700" y="5645150"/>
          <p14:tracePt t="1073604" x="6362700" y="5629275"/>
          <p14:tracePt t="1073619" x="6370638" y="5629275"/>
          <p14:tracePt t="1073659" x="6370638" y="5621338"/>
          <p14:tracePt t="1073675" x="6370638" y="5613400"/>
          <p14:tracePt t="1073691" x="6386513" y="5605463"/>
          <p14:tracePt t="1073699" x="6402388" y="5589588"/>
          <p14:tracePt t="1073708" x="6426200" y="5581650"/>
          <p14:tracePt t="1073715" x="6442075" y="5565775"/>
          <p14:tracePt t="1073724" x="6451600" y="5557838"/>
          <p14:tracePt t="1073731" x="6475413" y="5557838"/>
          <p14:tracePt t="1073739" x="6515100" y="5518150"/>
          <p14:tracePt t="1073756" x="6538913" y="5494338"/>
          <p14:tracePt t="1073763" x="6578600" y="5462588"/>
          <p14:tracePt t="1073773" x="6618288" y="5430838"/>
          <p14:tracePt t="1073779" x="6689725" y="5375275"/>
          <p14:tracePt t="1073789" x="6745288" y="5319713"/>
          <p14:tracePt t="1073795" x="6802438" y="5199063"/>
          <p14:tracePt t="1073805" x="6873875" y="5064125"/>
          <p14:tracePt t="1073811" x="6905625" y="5000625"/>
          <p14:tracePt t="1073820" x="6953250" y="4951413"/>
          <p14:tracePt t="1073827" x="6969125" y="4935538"/>
          <p14:tracePt t="1073835" x="7008813" y="4911725"/>
          <p14:tracePt t="1073843" x="7024688" y="4895850"/>
          <p14:tracePt t="1073851" x="7040563" y="4879975"/>
          <p14:tracePt t="1073859" x="7048500" y="4872038"/>
          <p14:tracePt t="1073875" x="7064375" y="4864100"/>
          <p14:tracePt t="1073883" x="7072313" y="4864100"/>
          <p14:tracePt t="1073899" x="7080250" y="4848225"/>
          <p14:tracePt t="1073906" x="7088188" y="4848225"/>
          <p14:tracePt t="1073915" x="7119938" y="4840288"/>
          <p14:tracePt t="1073923" x="7145338" y="4824413"/>
          <p14:tracePt t="1073930" x="7177088" y="4808538"/>
          <p14:tracePt t="1073939" x="7248525" y="4784725"/>
          <p14:tracePt t="1073946" x="7296150" y="4768850"/>
          <p14:tracePt t="1073955" x="7351713" y="4729163"/>
          <p14:tracePt t="1073962" x="7375525" y="4713288"/>
          <p14:tracePt t="1073972" x="7415213" y="4673600"/>
          <p14:tracePt t="1073978" x="7446963" y="4649788"/>
          <p14:tracePt t="1074019" x="7446963" y="4633913"/>
          <p14:tracePt t="1074067" x="7462838" y="4624388"/>
          <p14:tracePt t="1074075" x="7470775" y="4608513"/>
          <p14:tracePt t="1074083" x="7486650" y="4600575"/>
          <p14:tracePt t="1074091" x="7486650" y="4592638"/>
          <p14:tracePt t="1074099" x="7504113" y="4576763"/>
          <p14:tracePt t="1074107" x="7504113" y="4560888"/>
          <p14:tracePt t="1074131" x="7527925" y="4552950"/>
          <p14:tracePt t="1074156" x="7543800" y="4545013"/>
          <p14:tracePt t="1074163" x="7559675" y="4545013"/>
          <p14:tracePt t="1074172" x="7591425" y="4537075"/>
          <p14:tracePt t="1074179" x="7615238" y="4513263"/>
          <p14:tracePt t="1074189" x="7639050" y="4513263"/>
          <p14:tracePt t="1074195" x="7662863" y="4505325"/>
          <p14:tracePt t="1074205" x="7670800" y="4489450"/>
          <p14:tracePt t="1074275" x="7678738" y="4489450"/>
          <p14:tracePt t="1074283" x="7686675" y="4489450"/>
          <p14:tracePt t="1074307" x="7702550" y="4489450"/>
          <p14:tracePt t="1074324" x="7702550" y="4473575"/>
          <p14:tracePt t="1074339" x="7702550" y="4465638"/>
          <p14:tracePt t="1074371" x="7702550" y="4457700"/>
          <p14:tracePt t="1074411" x="7694613" y="4449763"/>
          <p14:tracePt t="1074427" x="7694613" y="4441825"/>
          <p14:tracePt t="1074435" x="7686675" y="4433888"/>
          <p14:tracePt t="1074443" x="7678738" y="4433888"/>
          <p14:tracePt t="1074451" x="7678738" y="4425950"/>
          <p14:tracePt t="1074459" x="7670800" y="4425950"/>
          <p14:tracePt t="1074467" x="7662863" y="4425950"/>
          <p14:tracePt t="1074547" x="7646988" y="4418013"/>
          <p14:tracePt t="1074555" x="7631113" y="4410075"/>
          <p14:tracePt t="1074563" x="7623175" y="4394200"/>
          <p14:tracePt t="1074572" x="7615238" y="4386263"/>
          <p14:tracePt t="1074579" x="7607300" y="4378325"/>
          <p14:tracePt t="1074589" x="7599363" y="4378325"/>
          <p14:tracePt t="1074611" x="7599363" y="4370388"/>
          <p14:tracePt t="1074620" x="7607300" y="4362450"/>
          <p14:tracePt t="1074627" x="7623175" y="4362450"/>
          <p14:tracePt t="1074634" x="7631113" y="4362450"/>
          <p14:tracePt t="1074642" x="7646988" y="4354513"/>
          <p14:tracePt t="1074650" x="7654925" y="4346575"/>
          <p14:tracePt t="1074658" x="7662863" y="4346575"/>
          <p14:tracePt t="1074666" x="7694613" y="4338638"/>
          <p14:tracePt t="1074674" x="7710488" y="4322763"/>
          <p14:tracePt t="1074682" x="7734300" y="4322763"/>
          <p14:tracePt t="1074690" x="7742238" y="4322763"/>
          <p14:tracePt t="1074707" x="7750175" y="4306888"/>
          <p14:tracePt t="1074714" x="7758113" y="4306888"/>
          <p14:tracePt t="1074723" x="7758113" y="4298950"/>
          <p14:tracePt t="1074746" x="7766050" y="4298950"/>
          <p14:tracePt t="1074756" x="7773988" y="4298950"/>
          <p14:tracePt t="1074763" x="7781925" y="4298950"/>
          <p14:tracePt t="1074773" x="7797800" y="4298950"/>
          <p14:tracePt t="1074778" x="7821613" y="4298950"/>
          <p14:tracePt t="1074789" x="7862888" y="4298950"/>
          <p14:tracePt t="1074795" x="7918450" y="4306888"/>
          <p14:tracePt t="1074804" x="7974013" y="4314825"/>
          <p14:tracePt t="1074811" x="8013700" y="4330700"/>
          <p14:tracePt t="1074819" x="8045450" y="4346575"/>
          <p14:tracePt t="1074827" x="8069263" y="4346575"/>
          <p14:tracePt t="1074907" x="8069263" y="4354513"/>
          <p14:tracePt t="1074915" x="8069263" y="4378325"/>
          <p14:tracePt t="1074947" x="8069263" y="4386263"/>
          <p14:tracePt t="1074964" x="8069263" y="4410075"/>
          <p14:tracePt t="1074974" x="8077200" y="4418013"/>
          <p14:tracePt t="1074979" x="8085138" y="4425950"/>
          <p14:tracePt t="1074990" x="8101013" y="4441825"/>
          <p14:tracePt t="1074995" x="8116888" y="4449763"/>
          <p14:tracePt t="1075003" x="8132763" y="4465638"/>
          <p14:tracePt t="1075010" x="8132763" y="4473575"/>
          <p14:tracePt t="1075018" x="8140700" y="4481513"/>
          <p14:tracePt t="1075034" x="8140700" y="4489450"/>
          <p14:tracePt t="1075042" x="8140700" y="4497388"/>
          <p14:tracePt t="1075050" x="8140700" y="4505325"/>
          <p14:tracePt t="1075058" x="8140700" y="4521200"/>
          <p14:tracePt t="1075066" x="8140700" y="4529138"/>
          <p14:tracePt t="1075074" x="8140700" y="4537075"/>
          <p14:tracePt t="1075082" x="8140700" y="4552950"/>
          <p14:tracePt t="1075090" x="8140700" y="4560888"/>
          <p14:tracePt t="1075098" x="8140700" y="4584700"/>
          <p14:tracePt t="1075114" x="8148638" y="4600575"/>
          <p14:tracePt t="1075123" x="8148638" y="4608513"/>
          <p14:tracePt t="1075130" x="8156575" y="4616450"/>
          <p14:tracePt t="1075139" x="8164513" y="4624388"/>
          <p14:tracePt t="1075146" x="8172450" y="4633913"/>
          <p14:tracePt t="1075157" x="8180388" y="4649788"/>
          <p14:tracePt t="1075162" x="8197850" y="4673600"/>
          <p14:tracePt t="1075171" x="8197850" y="4697413"/>
          <p14:tracePt t="1075178" x="8205788" y="4721225"/>
          <p14:tracePt t="1075188" x="8205788" y="4745038"/>
          <p14:tracePt t="1075194" x="8205788" y="4760913"/>
          <p14:tracePt t="1075204" x="8205788" y="4784725"/>
          <p14:tracePt t="1075210" x="8205788" y="4808538"/>
          <p14:tracePt t="1075218" x="8205788" y="4816475"/>
          <p14:tracePt t="1075226" x="8205788" y="4840288"/>
          <p14:tracePt t="1075234" x="8205788" y="4848225"/>
          <p14:tracePt t="1075242" x="8205788" y="4872038"/>
          <p14:tracePt t="1075258" x="8205788" y="4879975"/>
          <p14:tracePt t="1075274" x="8205788" y="4895850"/>
          <p14:tracePt t="1075298" x="8205788" y="4903788"/>
          <p14:tracePt t="1075314" x="8205788" y="4911725"/>
          <p14:tracePt t="1075323" x="8205788" y="4927600"/>
          <p14:tracePt t="1075330" x="8205788" y="4935538"/>
          <p14:tracePt t="1075339" x="8205788" y="4943475"/>
          <p14:tracePt t="1075346" x="8205788" y="4959350"/>
          <p14:tracePt t="1075362" x="8197850" y="4959350"/>
          <p14:tracePt t="1075372" x="8197850" y="4967288"/>
          <p14:tracePt t="1075450" x="8189913" y="4967288"/>
          <p14:tracePt t="1075459" x="8180388" y="4967288"/>
          <p14:tracePt t="1075467" x="8172450" y="4967288"/>
          <p14:tracePt t="1075474" x="8156575" y="4967288"/>
          <p14:tracePt t="1075483" x="8132763" y="4967288"/>
          <p14:tracePt t="1075491" x="8124825" y="4967288"/>
          <p14:tracePt t="1075498" x="8108950" y="4976813"/>
          <p14:tracePt t="1075587" x="8101013" y="4984750"/>
          <p14:tracePt t="1075595" x="8093075" y="4984750"/>
          <p14:tracePt t="1075604" x="8077200" y="4992688"/>
          <p14:tracePt t="1075620" x="8069263" y="4992688"/>
          <p14:tracePt t="1075643" x="8061325" y="4992688"/>
          <p14:tracePt t="1075755" x="8053388" y="4992688"/>
          <p14:tracePt t="1075763" x="8045450" y="4992688"/>
          <p14:tracePt t="1075779" x="8037513" y="5000625"/>
          <p14:tracePt t="1075835" x="8029575" y="5000625"/>
          <p14:tracePt t="1075843" x="8021638" y="5000625"/>
          <p14:tracePt t="1075851" x="8013700" y="5000625"/>
          <p14:tracePt t="1075859" x="8005763" y="5000625"/>
          <p14:tracePt t="1075867" x="7981950" y="5000625"/>
          <p14:tracePt t="1075875" x="7942263" y="5000625"/>
          <p14:tracePt t="1075883" x="7894638" y="5000625"/>
          <p14:tracePt t="1075891" x="7829550" y="5000625"/>
          <p14:tracePt t="1075899" x="7789863" y="5000625"/>
          <p14:tracePt t="1075908" x="7726363" y="5000625"/>
          <p14:tracePt t="1075915" x="7678738" y="5000625"/>
          <p14:tracePt t="1075924" x="7654925" y="5000625"/>
          <p14:tracePt t="1075931" x="7615238" y="5000625"/>
          <p14:tracePt t="1075939" x="7591425" y="5000625"/>
          <p14:tracePt t="1075947" x="7567613" y="5000625"/>
          <p14:tracePt t="1075956" x="7535863" y="5000625"/>
          <p14:tracePt t="1075963" x="7519988" y="5000625"/>
          <p14:tracePt t="1075973" x="7462838" y="5000625"/>
          <p14:tracePt t="1075979" x="7415213" y="5000625"/>
          <p14:tracePt t="1075989" x="7351713" y="5000625"/>
          <p14:tracePt t="1075995" x="7280275" y="5000625"/>
          <p14:tracePt t="1076004" x="7208838" y="5000625"/>
          <p14:tracePt t="1076011" x="7153275" y="5000625"/>
          <p14:tracePt t="1076019" x="7096125" y="5000625"/>
          <p14:tracePt t="1076027" x="7072313" y="5000625"/>
          <p14:tracePt t="1076035" x="7024688" y="5016500"/>
          <p14:tracePt t="1076043" x="7008813" y="5016500"/>
          <p14:tracePt t="1076051" x="6985000" y="5032375"/>
          <p14:tracePt t="1076059" x="6945313" y="5032375"/>
          <p14:tracePt t="1076067" x="6929438" y="5040313"/>
          <p14:tracePt t="1076075" x="6905625" y="5056188"/>
          <p14:tracePt t="1076083" x="6850063" y="5064125"/>
          <p14:tracePt t="1076091" x="6810375" y="5087938"/>
          <p14:tracePt t="1076099" x="6769100" y="5087938"/>
          <p14:tracePt t="1076107" x="6705600" y="5119688"/>
          <p14:tracePt t="1076115" x="6626225" y="5151438"/>
          <p14:tracePt t="1076123" x="6554788" y="5183188"/>
          <p14:tracePt t="1076131" x="6475413" y="5222875"/>
          <p14:tracePt t="1076139" x="6386513" y="5270500"/>
          <p14:tracePt t="1076147" x="6299200" y="5327650"/>
          <p14:tracePt t="1076156" x="6235700" y="5359400"/>
          <p14:tracePt t="1076163" x="6188075" y="5391150"/>
          <p14:tracePt t="1076173" x="6156325" y="5407025"/>
          <p14:tracePt t="1076179" x="6148388" y="5414963"/>
          <p14:tracePt t="1076189" x="6132513" y="5430838"/>
          <p14:tracePt t="1076195" x="6116638" y="5438775"/>
          <p14:tracePt t="1076204" x="6116638" y="5446713"/>
          <p14:tracePt t="1076211" x="6108700" y="5454650"/>
          <p14:tracePt t="1076219" x="6091238" y="5478463"/>
          <p14:tracePt t="1076227" x="6067425" y="5494338"/>
          <p14:tracePt t="1076235" x="6059488" y="5502275"/>
          <p14:tracePt t="1076243" x="6043613" y="5526088"/>
          <p14:tracePt t="1076251" x="6019800" y="5557838"/>
          <p14:tracePt t="1076259" x="6003925" y="5581650"/>
          <p14:tracePt t="1076267" x="6003925" y="5597525"/>
          <p14:tracePt t="1076283" x="5995988" y="5597525"/>
          <p14:tracePt t="1076298" x="5995988" y="5605463"/>
          <p14:tracePt t="1076330" x="5988050" y="5621338"/>
          <p14:tracePt t="1076355" x="5980113" y="5629275"/>
          <p14:tracePt t="1076427" x="5988050" y="5637213"/>
          <p14:tracePt t="1076435" x="6003925" y="5637213"/>
          <p14:tracePt t="1076443" x="6019800" y="5637213"/>
          <p14:tracePt t="1076451" x="6027738" y="5637213"/>
          <p14:tracePt t="1076459" x="6035675" y="5637213"/>
          <p14:tracePt t="1076467" x="6051550" y="5637213"/>
          <p14:tracePt t="1076691" x="6051550" y="5645150"/>
          <p14:tracePt t="1076699" x="6059488" y="5653088"/>
          <p14:tracePt t="1076707" x="6059488" y="5678488"/>
          <p14:tracePt t="1076714" x="6059488" y="5686425"/>
          <p14:tracePt t="1076731" x="6059488" y="5702300"/>
          <p14:tracePt t="1076739" x="6059488" y="5710238"/>
          <p14:tracePt t="1076756" x="6059488" y="5718175"/>
          <p14:tracePt t="1076763" x="6075363" y="5734050"/>
          <p14:tracePt t="1076850" x="6075363" y="5741988"/>
          <p14:tracePt t="1076858" x="6075363" y="5757863"/>
          <p14:tracePt t="1076875" x="6067425" y="5757863"/>
          <p14:tracePt t="1076883" x="6059488" y="5765800"/>
          <p14:tracePt t="1076891" x="6051550" y="5765800"/>
          <p14:tracePt t="1076898" x="6043613" y="5773738"/>
          <p14:tracePt t="1077038" x="6043613" y="5789613"/>
          <p14:tracePt t="1077051" x="6051550" y="5789613"/>
          <p14:tracePt t="1077067" x="6059488" y="5789613"/>
          <p14:tracePt t="1077075" x="6067425" y="5789613"/>
          <p14:tracePt t="1077106" x="6075363" y="5789613"/>
          <p14:tracePt t="1077146" x="6075363" y="5781675"/>
          <p14:tracePt t="1077363" x="6067425" y="5781675"/>
          <p14:tracePt t="1077387" x="6059488" y="5781675"/>
          <p14:tracePt t="1077531" x="6035675" y="5781675"/>
          <p14:tracePt t="1077859" x="6059488" y="5781675"/>
          <p14:tracePt t="1077866" x="6083300" y="5781675"/>
          <p14:tracePt t="1077875" x="6091238" y="5781675"/>
          <p14:tracePt t="1077882" x="6116638" y="5781675"/>
          <p14:tracePt t="1077891" x="6124575" y="5781675"/>
          <p14:tracePt t="1077898" x="6132513" y="5781675"/>
          <p14:tracePt t="1077970" x="6148388" y="5781675"/>
          <p14:tracePt t="1077987" x="6156325" y="5781675"/>
          <p14:tracePt t="1078003" x="6164263" y="5781675"/>
          <p14:tracePt t="1078075" x="6172200" y="5781675"/>
          <p14:tracePt t="1078204" x="6148388" y="5781675"/>
          <p14:tracePt t="1078210" x="6140450" y="5781675"/>
          <p14:tracePt t="1078218" x="6132513" y="5781675"/>
          <p14:tracePt t="1078226" x="6124575" y="5781675"/>
          <p14:tracePt t="1078234" x="6108700" y="5781675"/>
          <p14:tracePt t="1078243" x="6100763" y="5781675"/>
          <p14:tracePt t="1078251" x="6059488" y="5797550"/>
          <p14:tracePt t="1078258" x="6051550" y="5797550"/>
          <p14:tracePt t="1078266" x="6027738" y="5797550"/>
          <p14:tracePt t="1078274" x="6003925" y="5797550"/>
          <p14:tracePt t="1078282" x="5988050" y="5797550"/>
          <p14:tracePt t="1078338" x="5980113" y="5805488"/>
          <p14:tracePt t="1078362" x="5972175" y="5805488"/>
          <p14:tracePt t="1078370" x="5964238" y="5805488"/>
          <p14:tracePt t="1078378" x="5940425" y="5805488"/>
          <p14:tracePt t="1078387" x="5916613" y="5805488"/>
          <p14:tracePt t="1078394" x="5892800" y="5805488"/>
          <p14:tracePt t="1078403" x="5868988" y="5805488"/>
          <p14:tracePt t="1078410" x="5829300" y="5805488"/>
          <p14:tracePt t="1078418" x="5813425" y="5805488"/>
          <p14:tracePt t="1078426" x="5805488" y="5805488"/>
          <p14:tracePt t="1078627" x="5813425" y="5805488"/>
          <p14:tracePt t="1078635" x="5829300" y="5805488"/>
          <p14:tracePt t="1078643" x="5845175" y="5805488"/>
          <p14:tracePt t="1078651" x="5861050" y="5805488"/>
          <p14:tracePt t="1078659" x="5884863" y="5805488"/>
          <p14:tracePt t="1078666" x="5908675" y="5805488"/>
          <p14:tracePt t="1078674" x="5932488" y="5805488"/>
          <p14:tracePt t="1078682" x="5956300" y="5805488"/>
          <p14:tracePt t="1078690" x="5988050" y="5805488"/>
          <p14:tracePt t="1078698" x="6019800" y="5821363"/>
          <p14:tracePt t="1078707" x="6067425" y="5821363"/>
          <p14:tracePt t="1078714" x="6091238" y="5821363"/>
          <p14:tracePt t="1078723" x="6116638" y="5829300"/>
          <p14:tracePt t="1078730" x="6140450" y="5829300"/>
          <p14:tracePt t="1078738" x="6148388" y="5829300"/>
          <p14:tracePt t="1080099" x="6156325" y="5829300"/>
          <p14:tracePt t="1080123" x="6156325" y="5821363"/>
          <p14:tracePt t="1080130" x="6148388" y="5813425"/>
          <p14:tracePt t="1080146" x="6140450" y="5813425"/>
          <p14:tracePt t="1080162" x="6124575" y="5813425"/>
          <p14:tracePt t="1080370" x="6132513" y="5813425"/>
          <p14:tracePt t="1080387" x="6140450" y="5813425"/>
          <p14:tracePt t="1080514" x="6148388" y="5813425"/>
          <p14:tracePt t="1081514" x="6132513" y="5813425"/>
          <p14:tracePt t="1081524" x="6108700" y="5813425"/>
          <p14:tracePt t="1081530" x="6091238" y="5813425"/>
          <p14:tracePt t="1081539" x="6059488" y="5813425"/>
          <p14:tracePt t="1081546" x="6051550" y="5813425"/>
          <p14:tracePt t="1081557" x="6027738" y="5813425"/>
          <p14:tracePt t="1081562" x="6011863" y="5813425"/>
          <p14:tracePt t="1081626" x="6003925" y="5813425"/>
          <p14:tracePt t="1081634" x="5988050" y="5821363"/>
          <p14:tracePt t="1081642" x="5980113" y="5829300"/>
          <p14:tracePt t="1081650" x="5964238" y="5829300"/>
          <p14:tracePt t="1081658" x="5940425" y="5829300"/>
          <p14:tracePt t="1081666" x="5924550" y="5829300"/>
          <p14:tracePt t="1081674" x="5916613" y="5829300"/>
          <p14:tracePt t="1081682" x="5908675" y="5829300"/>
          <p14:tracePt t="1081770" x="5900738" y="5829300"/>
          <p14:tracePt t="1081778" x="5884863" y="5829300"/>
          <p14:tracePt t="1081787" x="5876925" y="5829300"/>
          <p14:tracePt t="1081794" x="5868988" y="5829300"/>
          <p14:tracePt t="1081810" x="5861050" y="5829300"/>
          <p14:tracePt t="1082018" x="5884863" y="5829300"/>
          <p14:tracePt t="1082026" x="5940425" y="5829300"/>
          <p14:tracePt t="1082034" x="6003925" y="5829300"/>
          <p14:tracePt t="1082042" x="6067425" y="5829300"/>
          <p14:tracePt t="1082050" x="6132513" y="5829300"/>
          <p14:tracePt t="1082058" x="6180138" y="5829300"/>
          <p14:tracePt t="1082066" x="6203950" y="5829300"/>
          <p14:tracePt t="1082075" x="6211888" y="5829300"/>
          <p14:tracePt t="1082082" x="6219825" y="5829300"/>
          <p14:tracePt t="1082194" x="6227763" y="5829300"/>
          <p14:tracePt t="1082202" x="6235700" y="5829300"/>
          <p14:tracePt t="1082850" x="6227763" y="5829300"/>
          <p14:tracePt t="1082866" x="6219825" y="5829300"/>
          <p14:tracePt t="1082874" x="6211888" y="5829300"/>
          <p14:tracePt t="1082882" x="6203950" y="5821363"/>
          <p14:tracePt t="1082891" x="6203950" y="5813425"/>
          <p14:tracePt t="1082898" x="6188075" y="5813425"/>
          <p14:tracePt t="1082914" x="6164263" y="5813425"/>
          <p14:tracePt t="1082923" x="6156325" y="5813425"/>
          <p14:tracePt t="1082930" x="6148388" y="5813425"/>
          <p14:tracePt t="1082939" x="6140450" y="5813425"/>
          <p14:tracePt t="1082946" x="6116638" y="5813425"/>
          <p14:tracePt t="1082956" x="6091238" y="5813425"/>
          <p14:tracePt t="1082962" x="6075363" y="5813425"/>
          <p14:tracePt t="1082971" x="6067425" y="5813425"/>
          <p14:tracePt t="1082978" x="6051550" y="5813425"/>
          <p14:tracePt t="1082987" x="6035675" y="5813425"/>
          <p14:tracePt t="1083003" x="6019800" y="5813425"/>
          <p14:tracePt t="1083018" x="6011863" y="5813425"/>
          <p14:tracePt t="1083034" x="6003925" y="5813425"/>
          <p14:tracePt t="1083042" x="5988050" y="5813425"/>
          <p14:tracePt t="1083050" x="5972175" y="5813425"/>
          <p14:tracePt t="1083058" x="5956300" y="5813425"/>
          <p14:tracePt t="1083066" x="5932488" y="5813425"/>
          <p14:tracePt t="1083075" x="5924550" y="5813425"/>
          <p14:tracePt t="1083162" x="5916613" y="5813425"/>
          <p14:tracePt t="1083186" x="5908675" y="5813425"/>
          <p14:tracePt t="1083202" x="5892800" y="5813425"/>
          <p14:tracePt t="1083290" x="5884863" y="5813425"/>
          <p14:tracePt t="1083307" x="5876925" y="5813425"/>
          <p14:tracePt t="1083323" x="5861050" y="5813425"/>
          <p14:tracePt t="1083434" x="5861050" y="5821363"/>
          <p14:tracePt t="1083450" x="5868988" y="5821363"/>
          <p14:tracePt t="1083458" x="5876925" y="5821363"/>
          <p14:tracePt t="1083466" x="5884863" y="5829300"/>
          <p14:tracePt t="1083474" x="5900738" y="5829300"/>
          <p14:tracePt t="1083482" x="5908675" y="5829300"/>
          <p14:tracePt t="1083491" x="5916613" y="5829300"/>
          <p14:tracePt t="1083498" x="5924550" y="5829300"/>
          <p14:tracePt t="1083506" x="5940425" y="5829300"/>
          <p14:tracePt t="1083523" x="5948363" y="5829300"/>
          <p14:tracePt t="1083530" x="5956300" y="5829300"/>
          <p14:tracePt t="1083546" x="5972175" y="5829300"/>
          <p14:tracePt t="1083571" x="5995988" y="5829300"/>
          <p14:tracePt t="1083578" x="6003925" y="5829300"/>
          <p14:tracePt t="1083587" x="6011863" y="5829300"/>
          <p14:tracePt t="1083594" x="6035675" y="5829300"/>
          <p14:tracePt t="1083602" x="6043613" y="5829300"/>
          <p14:tracePt t="1083610" x="6059488" y="5829300"/>
          <p14:tracePt t="1083634" x="6067425" y="5829300"/>
          <p14:tracePt t="1083738" x="6075363" y="5829300"/>
          <p14:tracePt t="1083746" x="6083300" y="5829300"/>
          <p14:tracePt t="1083762" x="6108700" y="5821363"/>
          <p14:tracePt t="1083771" x="6116638" y="5821363"/>
          <p14:tracePt t="1083778" x="6116638" y="5813425"/>
          <p14:tracePt t="1083787" x="6132513" y="5805488"/>
          <p14:tracePt t="1083794" x="6140450" y="5805488"/>
          <p14:tracePt t="1083802" x="6148388" y="5789613"/>
          <p14:tracePt t="1083810" x="6180138" y="5781675"/>
          <p14:tracePt t="1083817" x="6180138" y="5773738"/>
          <p14:tracePt t="1083826" x="6196013" y="5773738"/>
          <p14:tracePt t="1083833" x="6203950" y="5765800"/>
          <p14:tracePt t="1083842" x="6227763" y="5757863"/>
          <p14:tracePt t="1083849" x="6243638" y="5749925"/>
          <p14:tracePt t="1083858" x="6283325" y="5734050"/>
          <p14:tracePt t="1083865" x="6346825" y="5718175"/>
          <p14:tracePt t="1083875" x="6434138" y="5702300"/>
          <p14:tracePt t="1083882" x="6523038" y="5670550"/>
          <p14:tracePt t="1083890" x="6634163" y="5629275"/>
          <p14:tracePt t="1083897" x="6721475" y="5597525"/>
          <p14:tracePt t="1083906" x="6810375" y="5541963"/>
          <p14:tracePt t="1083914" x="6897688" y="5486400"/>
          <p14:tracePt t="1083923" x="6953250" y="5438775"/>
          <p14:tracePt t="1083929" x="7000875" y="5391150"/>
          <p14:tracePt t="1083939" x="7032625" y="5367338"/>
          <p14:tracePt t="1083946" x="7056438" y="5351463"/>
          <p14:tracePt t="1083956" x="7064375" y="5335588"/>
          <p14:tracePt t="1083962" x="7088188" y="5327650"/>
          <p14:tracePt t="1083972" x="7104063" y="5310188"/>
          <p14:tracePt t="1083978" x="7145338" y="5286375"/>
          <p14:tracePt t="1083989" x="7185025" y="5254625"/>
          <p14:tracePt t="1083993" x="7216775" y="5230813"/>
          <p14:tracePt t="1084001" x="7264400" y="5183188"/>
          <p14:tracePt t="1084009" x="7304088" y="5127625"/>
          <p14:tracePt t="1084017" x="7335838" y="5095875"/>
          <p14:tracePt t="1084025" x="7383463" y="5024438"/>
          <p14:tracePt t="1084033" x="7423150" y="4984750"/>
          <p14:tracePt t="1084041" x="7454900" y="4935538"/>
          <p14:tracePt t="1084049" x="7496175" y="4895850"/>
          <p14:tracePt t="1084057" x="7519988" y="4864100"/>
          <p14:tracePt t="1084065" x="7535863" y="4840288"/>
          <p14:tracePt t="1084073" x="7559675" y="4808538"/>
          <p14:tracePt t="1084081" x="7583488" y="4776788"/>
          <p14:tracePt t="1084090" x="7607300" y="4737100"/>
          <p14:tracePt t="1084097" x="7623175" y="4713288"/>
          <p14:tracePt t="1084106" x="7639050" y="4697413"/>
          <p14:tracePt t="1084113" x="7662863" y="4657725"/>
          <p14:tracePt t="1084121" x="7718425" y="4608513"/>
          <p14:tracePt t="1084129" x="7750175" y="4576763"/>
          <p14:tracePt t="1084138" x="7797800" y="4537075"/>
          <p14:tracePt t="1084145" x="7829550" y="4473575"/>
          <p14:tracePt t="1084155" x="7862888" y="4425950"/>
          <p14:tracePt t="1084161" x="7878763" y="4394200"/>
          <p14:tracePt t="1084170" x="7894638" y="4378325"/>
          <p14:tracePt t="1084177" x="7902575" y="4370388"/>
          <p14:tracePt t="1084201" x="7902575" y="4362450"/>
          <p14:tracePt t="1084272" x="7902575" y="4354513"/>
          <p14:tracePt t="1084282" x="7902575" y="4346575"/>
          <p14:tracePt t="1084291" x="7902575" y="4338638"/>
          <p14:tracePt t="1084329" x="7902575" y="4322763"/>
          <p14:tracePt t="1084361" x="7886700" y="4314825"/>
          <p14:tracePt t="1084418" x="7894638" y="4298950"/>
          <p14:tracePt t="1084449" x="7910513" y="4298950"/>
          <p14:tracePt t="1084458" x="7910513" y="4291013"/>
          <p14:tracePt t="1084465" x="7926388" y="4291013"/>
          <p14:tracePt t="1084474" x="7934325" y="4291013"/>
          <p14:tracePt t="1084482" x="7950200" y="4291013"/>
          <p14:tracePt t="1084513" x="7958138" y="4291013"/>
          <p14:tracePt t="1084586" x="7966075" y="4291013"/>
          <p14:tracePt t="1084593" x="7981950" y="4291013"/>
          <p14:tracePt t="1084601" x="7989888" y="4291013"/>
          <p14:tracePt t="1084610" x="8005763" y="4298950"/>
          <p14:tracePt t="1084626" x="8013700" y="4298950"/>
          <p14:tracePt t="1084633" x="8021638" y="4314825"/>
          <p14:tracePt t="1084697" x="8029575" y="4314825"/>
          <p14:tracePt t="1084706" x="8045450" y="4314825"/>
          <p14:tracePt t="1084722" x="8053388" y="4322763"/>
          <p14:tracePt t="1084729" x="8069263" y="4338638"/>
          <p14:tracePt t="1084738" x="8077200" y="4346575"/>
          <p14:tracePt t="1084745" x="8077200" y="4354513"/>
          <p14:tracePt t="1084755" x="8077200" y="4362450"/>
          <p14:tracePt t="1084761" x="8077200" y="4370388"/>
          <p14:tracePt t="1084770" x="8077200" y="4394200"/>
          <p14:tracePt t="1084785" x="8077200" y="4402138"/>
          <p14:tracePt t="1084793" x="8077200" y="4418013"/>
          <p14:tracePt t="1084801" x="8085138" y="4418013"/>
          <p14:tracePt t="1084809" x="8093075" y="4425950"/>
          <p14:tracePt t="1084817" x="8093075" y="4433888"/>
          <p14:tracePt t="1084825" x="8101013" y="4441825"/>
          <p14:tracePt t="1084833" x="8101013" y="4457700"/>
          <p14:tracePt t="1084841" x="8108950" y="4465638"/>
          <p14:tracePt t="1084849" x="8108950" y="4473575"/>
          <p14:tracePt t="1084857" x="8108950" y="4489450"/>
          <p14:tracePt t="1084865" x="8108950" y="4497388"/>
          <p14:tracePt t="1084873" x="8108950" y="4521200"/>
          <p14:tracePt t="1084881" x="8108950" y="4529138"/>
          <p14:tracePt t="1084889" x="8108950" y="4537075"/>
          <p14:tracePt t="1084897" x="8108950" y="4552950"/>
          <p14:tracePt t="1084906" x="8093075" y="4576763"/>
          <p14:tracePt t="1084913" x="8093075" y="4584700"/>
          <p14:tracePt t="1084929" x="8093075" y="4600575"/>
          <p14:tracePt t="1084938" x="8093075" y="4624388"/>
          <p14:tracePt t="1084945" x="8093075" y="4633913"/>
          <p14:tracePt t="1084955" x="8093075" y="4641850"/>
          <p14:tracePt t="1084961" x="8093075" y="4649788"/>
          <p14:tracePt t="1084970" x="8093075" y="4665663"/>
          <p14:tracePt t="1084977" x="8093075" y="4673600"/>
          <p14:tracePt t="1084985" x="8093075" y="4697413"/>
          <p14:tracePt t="1084993" x="8093075" y="4705350"/>
          <p14:tracePt t="1085001" x="8093075" y="4721225"/>
          <p14:tracePt t="1085009" x="8093075" y="4729163"/>
          <p14:tracePt t="1085017" x="8093075" y="4737100"/>
          <p14:tracePt t="1085025" x="8093075" y="4745038"/>
          <p14:tracePt t="1085033" x="8093075" y="4760913"/>
          <p14:tracePt t="1085041" x="8093075" y="4768850"/>
          <p14:tracePt t="1085049" x="8093075" y="4776788"/>
          <p14:tracePt t="1085057" x="8085138" y="4792663"/>
          <p14:tracePt t="1085065" x="8085138" y="4800600"/>
          <p14:tracePt t="1085073" x="8069263" y="4824413"/>
          <p14:tracePt t="1085081" x="8069263" y="4840288"/>
          <p14:tracePt t="1085089" x="8061325" y="4872038"/>
          <p14:tracePt t="1085097" x="8061325" y="4895850"/>
          <p14:tracePt t="1085106" x="8045450" y="4927600"/>
          <p14:tracePt t="1085113" x="8045450" y="4959350"/>
          <p14:tracePt t="1085121" x="8013700" y="5000625"/>
          <p14:tracePt t="1085129" x="8013700" y="5040313"/>
          <p14:tracePt t="1085138" x="8013700" y="5064125"/>
          <p14:tracePt t="1085145" x="8013700" y="5087938"/>
          <p14:tracePt t="1085155" x="8013700" y="5095875"/>
          <p14:tracePt t="1085173" x="8013700" y="5127625"/>
          <p14:tracePt t="1085185" x="8013700" y="5143500"/>
          <p14:tracePt t="1085209" x="8013700" y="5151438"/>
          <p14:tracePt t="1085217" x="8005763" y="5175250"/>
          <p14:tracePt t="1085233" x="8005763" y="5183188"/>
          <p14:tracePt t="1085241" x="8005763" y="5199063"/>
          <p14:tracePt t="1085257" x="8005763" y="5207000"/>
          <p14:tracePt t="1085265" x="7997825" y="5207000"/>
          <p14:tracePt t="1085273" x="7997825" y="5214938"/>
          <p14:tracePt t="1085297" x="7997825" y="5222875"/>
          <p14:tracePt t="1085306" x="7997825" y="5238750"/>
          <p14:tracePt t="1085338" x="7997825" y="5246688"/>
          <p14:tracePt t="1085354" x="7997825" y="5254625"/>
          <p14:tracePt t="1085370" x="7997825" y="5270500"/>
          <p14:tracePt t="1085377" x="8005763" y="5270500"/>
          <p14:tracePt t="1085385" x="8013700" y="5286375"/>
          <p14:tracePt t="1085401" x="8013700" y="5294313"/>
          <p14:tracePt t="1085465" x="8013700" y="5302250"/>
          <p14:tracePt t="1085482" x="8013700" y="5319713"/>
          <p14:tracePt t="1085490" x="8021638" y="5319713"/>
          <p14:tracePt t="1085497" x="8021638" y="5327650"/>
          <p14:tracePt t="1085513" x="8021638" y="5335588"/>
          <p14:tracePt t="1085538" x="8021638" y="5343525"/>
          <p14:tracePt t="1085570" x="8021638" y="5359400"/>
          <p14:tracePt t="1085617" x="8021638" y="5367338"/>
          <p14:tracePt t="1085625" x="8029575" y="5367338"/>
          <p14:tracePt t="1085641" x="8029575" y="5375275"/>
          <p14:tracePt t="1085721" x="8037513" y="5383213"/>
          <p14:tracePt t="1085754" x="8045450" y="5383213"/>
          <p14:tracePt t="1086186" x="8053388" y="5383213"/>
          <p14:tracePt t="1086193" x="8053388" y="5375275"/>
          <p14:tracePt t="1086209" x="8053388" y="5359400"/>
          <p14:tracePt t="1086233" x="8053388" y="5351463"/>
          <p14:tracePt t="1086297" x="8053388" y="5335588"/>
          <p14:tracePt t="1086321" x="8061325" y="5335588"/>
          <p14:tracePt t="1086401" x="8069263" y="5327650"/>
          <p14:tracePt t="1086425" x="8077200" y="5327650"/>
          <p14:tracePt t="1086457" x="8085138" y="5327650"/>
          <p14:tracePt t="1086489" x="8101013" y="5327650"/>
          <p14:tracePt t="1086497" x="8116888" y="5327650"/>
          <p14:tracePt t="1086513" x="8116888" y="5335588"/>
          <p14:tracePt t="1086730" x="8124825" y="5335588"/>
          <p14:tracePt t="1086746" x="8124825" y="5343525"/>
          <p14:tracePt t="1086754" x="8108950" y="5351463"/>
          <p14:tracePt t="1086785" x="8101013" y="5359400"/>
          <p14:tracePt t="1086873" x="8085138" y="5359400"/>
          <p14:tracePt t="1086881" x="8085138" y="5367338"/>
          <p14:tracePt t="1086890" x="8077200" y="5367338"/>
          <p14:tracePt t="1086897" x="8053388" y="5383213"/>
          <p14:tracePt t="1086913" x="8045450" y="5383213"/>
          <p14:tracePt t="1086923" x="8029575" y="5383213"/>
          <p14:tracePt t="1086938" x="8013700" y="5399088"/>
          <p14:tracePt t="1086956" x="7989888" y="5399088"/>
          <p14:tracePt t="1086961" x="7966075" y="5414963"/>
          <p14:tracePt t="1086970" x="7942263" y="5414963"/>
          <p14:tracePt t="1086977" x="7934325" y="5414963"/>
          <p14:tracePt t="1086986" x="7894638" y="5414963"/>
          <p14:tracePt t="1086993" x="7870825" y="5414963"/>
          <p14:tracePt t="1087001" x="7847013" y="5414963"/>
          <p14:tracePt t="1087009" x="7805738" y="5414963"/>
          <p14:tracePt t="1087017" x="7758113" y="5414963"/>
          <p14:tracePt t="1087025" x="7726363" y="5414963"/>
          <p14:tracePt t="1087033" x="7686675" y="5391150"/>
          <p14:tracePt t="1087042" x="7631113" y="5351463"/>
          <p14:tracePt t="1087049" x="7591425" y="5286375"/>
          <p14:tracePt t="1087058" x="7567613" y="5254625"/>
          <p14:tracePt t="1087065" x="7527925" y="5230813"/>
          <p14:tracePt t="1087081" x="7512050" y="5222875"/>
          <p14:tracePt t="1087129" x="7527925" y="5222875"/>
          <p14:tracePt t="1087138" x="7551738" y="5222875"/>
          <p14:tracePt t="1087145" x="7559675" y="5222875"/>
          <p14:tracePt t="1087155" x="7567613" y="5222875"/>
          <p14:tracePt t="1087161" x="7591425" y="5222875"/>
          <p14:tracePt t="1087175" x="7615238" y="5230813"/>
          <p14:tracePt t="1087178" x="7631113" y="5254625"/>
          <p14:tracePt t="1087186" x="7646988" y="5270500"/>
          <p14:tracePt t="1087193" x="7654925" y="5286375"/>
          <p14:tracePt t="1087201" x="7694613" y="5319713"/>
          <p14:tracePt t="1087209" x="7726363" y="5327650"/>
          <p14:tracePt t="1087217" x="7750175" y="5343525"/>
          <p14:tracePt t="1087225" x="7797800" y="5359400"/>
          <p14:tracePt t="1087233" x="7862888" y="5367338"/>
          <p14:tracePt t="1087241" x="7886700" y="5375275"/>
          <p14:tracePt t="1087249" x="7950200" y="5407025"/>
          <p14:tracePt t="1087257" x="7974013" y="5407025"/>
          <p14:tracePt t="1087265" x="8013700" y="5422900"/>
          <p14:tracePt t="1087273" x="8045450" y="5438775"/>
          <p14:tracePt t="1087281" x="8077200" y="5446713"/>
          <p14:tracePt t="1087290" x="8116888" y="5462588"/>
          <p14:tracePt t="1087297" x="8148638" y="5478463"/>
          <p14:tracePt t="1087305" x="8156575" y="5486400"/>
          <p14:tracePt t="1087313" x="8164513" y="5486400"/>
          <p14:tracePt t="1087321" x="8180388" y="5502275"/>
          <p14:tracePt t="1087337" x="8189913" y="5502275"/>
          <p14:tracePt t="1087358" x="8197850" y="5502275"/>
          <p14:tracePt t="1087361" x="8221663" y="5502275"/>
          <p14:tracePt t="1087377" x="8245475" y="5502275"/>
          <p14:tracePt t="1087385" x="8261350" y="5502275"/>
          <p14:tracePt t="1087578" x="8269288" y="5502275"/>
          <p14:tracePt t="1087601" x="8277225" y="5502275"/>
          <p14:tracePt t="1087954" x="8285163" y="5502275"/>
          <p14:tracePt t="1087961" x="8364538" y="5502275"/>
          <p14:tracePt t="1087974" x="8523288" y="5502275"/>
          <p14:tracePt t="1087977" x="8763000" y="5581650"/>
          <p14:tracePt t="1087988" x="9050338" y="5662613"/>
          <p14:tracePt t="1087993" x="9369425" y="5749925"/>
          <p14:tracePt t="1088001" x="9648825" y="5837238"/>
          <p14:tracePt t="1088009" x="9918700" y="5932488"/>
          <p14:tracePt t="1088017" x="10094913" y="5995988"/>
          <p14:tracePt t="1088025" x="10182225" y="6013450"/>
          <p14:tracePt t="1088033" x="10206038" y="6021388"/>
          <p14:tracePt t="1088041" x="10213975" y="6021388"/>
          <p14:tracePt t="1088121" x="10206038" y="6021388"/>
          <p14:tracePt t="1088129" x="10190163" y="6021388"/>
          <p14:tracePt t="1088138" x="10166350" y="6021388"/>
          <p14:tracePt t="1088145" x="10150475" y="6013450"/>
          <p14:tracePt t="1088157" x="10134600" y="6013450"/>
          <p14:tracePt t="1088161" x="10110788" y="6013450"/>
          <p14:tracePt t="1088169" x="10086975" y="5995988"/>
          <p14:tracePt t="1088177" x="10063163" y="5995988"/>
          <p14:tracePt t="1088185" x="10031413" y="5995988"/>
          <p14:tracePt t="1088193" x="10007600" y="5988050"/>
          <p14:tracePt t="1088201" x="9983788" y="5980113"/>
          <p14:tracePt t="1088209" x="9959975" y="5980113"/>
          <p14:tracePt t="1088217" x="9936163" y="5980113"/>
          <p14:tracePt t="1088225" x="9910763" y="5972175"/>
          <p14:tracePt t="1088233" x="9886950" y="5956300"/>
          <p14:tracePt t="1088241" x="9855200" y="5948363"/>
          <p14:tracePt t="1088249" x="9831388" y="5948363"/>
          <p14:tracePt t="1088257" x="9807575" y="5948363"/>
          <p14:tracePt t="1088264" x="9799638" y="5948363"/>
          <p14:tracePt t="1088274" x="9775825" y="5948363"/>
          <p14:tracePt t="1088281" x="9752013" y="5948363"/>
          <p14:tracePt t="1088289" x="9744075" y="5948363"/>
          <p14:tracePt t="1088297" x="9736138" y="5948363"/>
          <p14:tracePt t="1088305" x="9720263" y="5948363"/>
          <p14:tracePt t="1088322" x="9712325" y="5948363"/>
          <p14:tracePt t="1088339" x="9704388" y="5948363"/>
          <p14:tracePt t="1088345" x="9696450" y="5948363"/>
          <p14:tracePt t="1088355" x="9672638" y="5948363"/>
          <p14:tracePt t="1088361" x="9609138" y="5948363"/>
          <p14:tracePt t="1088369" x="9567863" y="5948363"/>
          <p14:tracePt t="1088377" x="9504363" y="5948363"/>
          <p14:tracePt t="1088385" x="9480550" y="5948363"/>
          <p14:tracePt t="1088393" x="9440863" y="5948363"/>
          <p14:tracePt t="1088401" x="9393238" y="5948363"/>
          <p14:tracePt t="1088409" x="9369425" y="5948363"/>
          <p14:tracePt t="1088417" x="9361488" y="5948363"/>
          <p14:tracePt t="1088425" x="9361488" y="5940425"/>
          <p14:tracePt t="1088537" x="9353550" y="5932488"/>
          <p14:tracePt t="1088545" x="9345613" y="5932488"/>
          <p14:tracePt t="1088617" x="9385300" y="5932488"/>
          <p14:tracePt t="1088625" x="9432925" y="5932488"/>
          <p14:tracePt t="1088633" x="9472613" y="5932488"/>
          <p14:tracePt t="1088642" x="9496425" y="5932488"/>
          <p14:tracePt t="1088649" x="9504363" y="5932488"/>
          <p14:tracePt t="1088793" x="9464675" y="5932488"/>
          <p14:tracePt t="1088801" x="9417050" y="5932488"/>
          <p14:tracePt t="1088809" x="9393238" y="5932488"/>
          <p14:tracePt t="1088817" x="9353550" y="5932488"/>
          <p14:tracePt t="1088825" x="9313863" y="5932488"/>
          <p14:tracePt t="1088833" x="9297988" y="5940425"/>
          <p14:tracePt t="1088841" x="9282113" y="5940425"/>
          <p14:tracePt t="1088849" x="9258300" y="5948363"/>
          <p14:tracePt t="1088913" x="9242425" y="5956300"/>
          <p14:tracePt t="1089017" x="9242425" y="5964238"/>
          <p14:tracePt t="1089025" x="9250363" y="5964238"/>
          <p14:tracePt t="1089033" x="9258300" y="5964238"/>
          <p14:tracePt t="1089609" x="9266238" y="5964238"/>
          <p14:tracePt t="1089633" x="9266238" y="5956300"/>
          <p14:tracePt t="1089649" x="9266238" y="5948363"/>
          <p14:tracePt t="1089657" x="9242425" y="5948363"/>
          <p14:tracePt t="1089665" x="9234488" y="5940425"/>
          <p14:tracePt t="1089674" x="9209088" y="5940425"/>
          <p14:tracePt t="1089681" x="9169400" y="5940425"/>
          <p14:tracePt t="1089689" x="9121775" y="5924550"/>
          <p14:tracePt t="1089697" x="9074150" y="5908675"/>
          <p14:tracePt t="1089706" x="9034463" y="5892800"/>
          <p14:tracePt t="1089713" x="8963025" y="5876925"/>
          <p14:tracePt t="1089723" x="8883650" y="5876925"/>
          <p14:tracePt t="1089729" x="8810625" y="5861050"/>
          <p14:tracePt t="1089739" x="8747125" y="5861050"/>
          <p14:tracePt t="1089745" x="8659813" y="5845175"/>
          <p14:tracePt t="1089754" x="8580438" y="5829300"/>
          <p14:tracePt t="1089761" x="8467725" y="5805488"/>
          <p14:tracePt t="1089769" x="8301038" y="5789613"/>
          <p14:tracePt t="1089777" x="8077200" y="5765800"/>
          <p14:tracePt t="1089785" x="7847013" y="5710238"/>
          <p14:tracePt t="1089793" x="7575550" y="5686425"/>
          <p14:tracePt t="1089801" x="7304088" y="5653088"/>
          <p14:tracePt t="1089809" x="7072313" y="5605463"/>
          <p14:tracePt t="1089817" x="6850063" y="5581650"/>
          <p14:tracePt t="1089825" x="6618288" y="5549900"/>
          <p14:tracePt t="1089833" x="6434138" y="5534025"/>
          <p14:tracePt t="1089842" x="6267450" y="5486400"/>
          <p14:tracePt t="1089849" x="6148388" y="5486400"/>
          <p14:tracePt t="1089858" x="6035675" y="5446713"/>
          <p14:tracePt t="1089865" x="5868988" y="5367338"/>
          <p14:tracePt t="1089874" x="5781675" y="5319713"/>
          <p14:tracePt t="1089881" x="5684838" y="5294313"/>
          <p14:tracePt t="1089889" x="5629275" y="5286375"/>
          <p14:tracePt t="1089897" x="5605463" y="5270500"/>
          <p14:tracePt t="1089906" x="5597525" y="5270500"/>
          <p14:tracePt t="1089945" x="5581650" y="5270500"/>
          <p14:tracePt t="1089954" x="5573713" y="5270500"/>
          <p14:tracePt t="1089961" x="5549900" y="5270500"/>
          <p14:tracePt t="1089970" x="5526088" y="5262563"/>
          <p14:tracePt t="1089977" x="5502275" y="5262563"/>
          <p14:tracePt t="1089985" x="5478463" y="5262563"/>
          <p14:tracePt t="1089993" x="5446713" y="5254625"/>
          <p14:tracePt t="1090001" x="5438775" y="5246688"/>
          <p14:tracePt t="1090009" x="5430838" y="5246688"/>
          <p14:tracePt t="1090017" x="5414963" y="5238750"/>
          <p14:tracePt t="1090049" x="5397500" y="5230813"/>
          <p14:tracePt t="1090065" x="5373688" y="5207000"/>
          <p14:tracePt t="1090073" x="5341938" y="5167313"/>
          <p14:tracePt t="1090081" x="5326063" y="5135563"/>
          <p14:tracePt t="1090089" x="5286375" y="5103813"/>
          <p14:tracePt t="1090097" x="5254625" y="5072063"/>
          <p14:tracePt t="1090106" x="5238750" y="5056188"/>
          <p14:tracePt t="1090112" x="5199063" y="5016500"/>
          <p14:tracePt t="1090122" x="5175250" y="5000625"/>
          <p14:tracePt t="1090128" x="5151438" y="4959350"/>
          <p14:tracePt t="1090138" x="5127625" y="4951413"/>
          <p14:tracePt t="1090157" x="5046663" y="4903788"/>
          <p14:tracePt t="1090160" x="4999038" y="4856163"/>
          <p14:tracePt t="1090168" x="4919663" y="4816475"/>
          <p14:tracePt t="1090176" x="4879975" y="4752975"/>
          <p14:tracePt t="1090184" x="4832350" y="4705350"/>
          <p14:tracePt t="1090193" x="4816475" y="4689475"/>
          <p14:tracePt t="1090208" x="4816475" y="4681538"/>
          <p14:tracePt t="1090281" x="4800600" y="4665663"/>
          <p14:tracePt t="1090513" x="4808538" y="4673600"/>
          <p14:tracePt t="1090522" x="4808538" y="4681538"/>
          <p14:tracePt t="1090529" x="4808538" y="4689475"/>
          <p14:tracePt t="1090538" x="4808538" y="4713288"/>
          <p14:tracePt t="1090545" x="4808538" y="4737100"/>
          <p14:tracePt t="1090554" x="4808538" y="4752975"/>
          <p14:tracePt t="1090561" x="4808538" y="4784725"/>
          <p14:tracePt t="1090569" x="4808538" y="4800600"/>
          <p14:tracePt t="1090577" x="4808538" y="4824413"/>
          <p14:tracePt t="1090585" x="4808538" y="4840288"/>
          <p14:tracePt t="1090593" x="4808538" y="4856163"/>
          <p14:tracePt t="1090601" x="4808538" y="4879975"/>
          <p14:tracePt t="1090609" x="4808538" y="4887913"/>
          <p14:tracePt t="1090617" x="4808538" y="4895850"/>
          <p14:tracePt t="1090625" x="4808538" y="4911725"/>
          <p14:tracePt t="1090633" x="4808538" y="4919663"/>
          <p14:tracePt t="1090649" x="4808538" y="4927600"/>
          <p14:tracePt t="1090665" x="4808538" y="4935538"/>
          <p14:tracePt t="1090674" x="4808538" y="4951413"/>
          <p14:tracePt t="1090681" x="4808538" y="4959350"/>
          <p14:tracePt t="1090689" x="4808538" y="4967288"/>
          <p14:tracePt t="1090697" x="4808538" y="4984750"/>
          <p14:tracePt t="1090706" x="4808538" y="4992688"/>
          <p14:tracePt t="1090713" x="4808538" y="5016500"/>
          <p14:tracePt t="1090723" x="4808538" y="5040313"/>
          <p14:tracePt t="1090729" x="4808538" y="5064125"/>
          <p14:tracePt t="1090739" x="4808538" y="5072063"/>
          <p14:tracePt t="1090745" x="4808538" y="5095875"/>
          <p14:tracePt t="1090754" x="4808538" y="5103813"/>
          <p14:tracePt t="1090761" x="4808538" y="5119688"/>
          <p14:tracePt t="1090777" x="4808538" y="5127625"/>
          <p14:tracePt t="1090785" x="4808538" y="5143500"/>
          <p14:tracePt t="1090793" x="4840288" y="5159375"/>
          <p14:tracePt t="1090801" x="4864100" y="5167313"/>
          <p14:tracePt t="1090809" x="4872038" y="5183188"/>
          <p14:tracePt t="1090817" x="4927600" y="5207000"/>
          <p14:tracePt t="1090825" x="4975225" y="5230813"/>
          <p14:tracePt t="1090833" x="5030788" y="5254625"/>
          <p14:tracePt t="1090841" x="5056188" y="5254625"/>
          <p14:tracePt t="1090849" x="5080000" y="5270500"/>
          <p14:tracePt t="1090858" x="5103813" y="5270500"/>
          <p14:tracePt t="1090865" x="5111750" y="5270500"/>
          <p14:tracePt t="1090873" x="5127625" y="5270500"/>
          <p14:tracePt t="1090889" x="5135563" y="5270500"/>
          <p14:tracePt t="1090897" x="5143500" y="5270500"/>
          <p14:tracePt t="1090907" x="5151438" y="5270500"/>
          <p14:tracePt t="1090913" x="5175250" y="5270500"/>
          <p14:tracePt t="1090923" x="5222875" y="5286375"/>
          <p14:tracePt t="1090929" x="5262563" y="5302250"/>
          <p14:tracePt t="1090939" x="5310188" y="5319713"/>
          <p14:tracePt t="1090945" x="5341938" y="5327650"/>
          <p14:tracePt t="1090954" x="5389563" y="5335588"/>
          <p14:tracePt t="1090961" x="5407025" y="5343525"/>
          <p14:tracePt t="1090969" x="5430838" y="5343525"/>
          <p14:tracePt t="1090977" x="5446713" y="5359400"/>
          <p14:tracePt t="1090985" x="5470525" y="5359400"/>
          <p14:tracePt t="1090993" x="5478463" y="5359400"/>
          <p14:tracePt t="1091001" x="5486400" y="5359400"/>
          <p14:tracePt t="1091009" x="5486400" y="5367338"/>
          <p14:tracePt t="1091017" x="5494338" y="5367338"/>
          <p14:tracePt t="1091025" x="5510213" y="5367338"/>
          <p14:tracePt t="1091033" x="5518150" y="5367338"/>
          <p14:tracePt t="1091041" x="5549900" y="5375275"/>
          <p14:tracePt t="1091049" x="5565775" y="5375275"/>
          <p14:tracePt t="1091058" x="5589588" y="5375275"/>
          <p14:tracePt t="1091065" x="5629275" y="5391150"/>
          <p14:tracePt t="1091073" x="5684838" y="5407025"/>
          <p14:tracePt t="1091081" x="5724525" y="5422900"/>
          <p14:tracePt t="1091089" x="5749925" y="5422900"/>
          <p14:tracePt t="1091097" x="5765800" y="5430838"/>
          <p14:tracePt t="1091106" x="5789613" y="5430838"/>
          <p14:tracePt t="1091113" x="5797550" y="5430838"/>
          <p14:tracePt t="1091123" x="5813425" y="5438775"/>
          <p14:tracePt t="1091139" x="5821363" y="5446713"/>
          <p14:tracePt t="1091185" x="5829300" y="5446713"/>
          <p14:tracePt t="1091201" x="5837238" y="5446713"/>
          <p14:tracePt t="1091225" x="5853113" y="5446713"/>
          <p14:tracePt t="1091265" x="5861050" y="5438775"/>
          <p14:tracePt t="1091465" x="5868988" y="5438775"/>
          <p14:tracePt t="1091537" x="5884863" y="5438775"/>
          <p14:tracePt t="1091569" x="5892800" y="5438775"/>
          <p14:tracePt t="1091600" x="5908675" y="5438775"/>
          <p14:tracePt t="1091633" x="5916613" y="5430838"/>
          <p14:tracePt t="1091665" x="5924550" y="5430838"/>
          <p14:tracePt t="1091673" x="5932488" y="5422900"/>
          <p14:tracePt t="1094104" x="5924550" y="5414963"/>
          <p14:tracePt t="1094112" x="5916613" y="5399088"/>
          <p14:tracePt t="1094121" x="5900738" y="5391150"/>
          <p14:tracePt t="1094128" x="5884863" y="5375275"/>
          <p14:tracePt t="1094139" x="5876925" y="5375275"/>
          <p14:tracePt t="1094144" x="5837238" y="5375275"/>
          <p14:tracePt t="1094208" x="5692775" y="5335588"/>
          <p14:tracePt t="1094216" x="5668963" y="5335588"/>
          <p14:tracePt t="1094224" x="5645150" y="5327650"/>
          <p14:tracePt t="1094232" x="5621338" y="5327650"/>
          <p14:tracePt t="1094241" x="5565775" y="5319713"/>
          <p14:tracePt t="1094248" x="5549900" y="5310188"/>
          <p14:tracePt t="1094257" x="5541963" y="5310188"/>
          <p14:tracePt t="1094328" x="5534025" y="5310188"/>
          <p14:tracePt t="1094336" x="5518150" y="5302250"/>
          <p14:tracePt t="1094344" x="5502275" y="5294313"/>
          <p14:tracePt t="1094353" x="5494338" y="5286375"/>
          <p14:tracePt t="1094360" x="5478463" y="5286375"/>
          <p14:tracePt t="1094368" x="5454650" y="5286375"/>
          <p14:tracePt t="1094376" x="5446713" y="5286375"/>
          <p14:tracePt t="1094488" x="5446713" y="5278438"/>
          <p14:tracePt t="1094504" x="5446713" y="5262563"/>
          <p14:tracePt t="1094521" x="5454650" y="5254625"/>
          <p14:tracePt t="1094528" x="5454650" y="5246688"/>
          <p14:tracePt t="1094576" x="5462588" y="5238750"/>
          <p14:tracePt t="1094584" x="5478463" y="5238750"/>
          <p14:tracePt t="1094592" x="5486400" y="5238750"/>
          <p14:tracePt t="1094600" x="5518150" y="5238750"/>
          <p14:tracePt t="1094608" x="5549900" y="5238750"/>
          <p14:tracePt t="1094616" x="5605463" y="5230813"/>
          <p14:tracePt t="1094624" x="5621338" y="5222875"/>
          <p14:tracePt t="1094632" x="5637213" y="5222875"/>
          <p14:tracePt t="1094641" x="5645150" y="5214938"/>
          <p14:tracePt t="1095064" x="5653088" y="5214938"/>
          <p14:tracePt t="1095073" x="5661025" y="5214938"/>
          <p14:tracePt t="1095080" x="5676900" y="5214938"/>
          <p14:tracePt t="1095088" x="5684838" y="5214938"/>
          <p14:tracePt t="1095096" x="5700713" y="5214938"/>
          <p14:tracePt t="1095112" x="5708650" y="5214938"/>
          <p14:tracePt t="1095128" x="5724525" y="5222875"/>
          <p14:tracePt t="1095144" x="5724525" y="5230813"/>
          <p14:tracePt t="1095156" x="5749925" y="5230813"/>
          <p14:tracePt t="1095160" x="5765800" y="5230813"/>
          <p14:tracePt t="1095168" x="5773738" y="5238750"/>
          <p14:tracePt t="1095176" x="5781675" y="5238750"/>
          <p14:tracePt t="1095184" x="5789613" y="5238750"/>
          <p14:tracePt t="1095192" x="5813425" y="5246688"/>
          <p14:tracePt t="1095216" x="5821363" y="5246688"/>
          <p14:tracePt t="1095224" x="5837238" y="5246688"/>
          <p14:tracePt t="1095232" x="5845175" y="5246688"/>
          <p14:tracePt t="1095240" x="5868988" y="5246688"/>
          <p14:tracePt t="1095247" x="5908675" y="5246688"/>
          <p14:tracePt t="1095256" x="5932488" y="5246688"/>
          <p14:tracePt t="1095264" x="5972175" y="5262563"/>
          <p14:tracePt t="1095273" x="6019800" y="5262563"/>
          <p14:tracePt t="1095280" x="6059488" y="5278438"/>
          <p14:tracePt t="1095288" x="6108700" y="5278438"/>
          <p14:tracePt t="1095305" x="6116638" y="5278438"/>
          <p14:tracePt t="1095353" x="6116638" y="5286375"/>
          <p14:tracePt t="1095904" x="6108700" y="5286375"/>
          <p14:tracePt t="1095944" x="6100763" y="5294313"/>
          <p14:tracePt t="1095952" x="6100763" y="5302250"/>
          <p14:tracePt t="1095968" x="6100763" y="5310188"/>
          <p14:tracePt t="1095992" x="6100763" y="5327650"/>
          <p14:tracePt t="1096008" x="6100763" y="5335588"/>
          <p14:tracePt t="1096024" x="6100763" y="5343525"/>
          <p14:tracePt t="1096047" x="6100763" y="5351463"/>
          <p14:tracePt t="1096056" x="6100763" y="5359400"/>
          <p14:tracePt t="1096064" x="6100763" y="5375275"/>
          <p14:tracePt t="1096072" x="6100763" y="5383213"/>
          <p14:tracePt t="1096104" x="6100763" y="5399088"/>
          <p14:tracePt t="1096120" x="6100763" y="5407025"/>
          <p14:tracePt t="1096136" x="6100763" y="5414963"/>
          <p14:tracePt t="1096144" x="6100763" y="5422900"/>
          <p14:tracePt t="1096168" x="6100763" y="5454650"/>
          <p14:tracePt t="1096184" x="6100763" y="5470525"/>
          <p14:tracePt t="1096208" x="6100763" y="5478463"/>
          <p14:tracePt t="1096976" x="6091238" y="5486400"/>
          <p14:tracePt t="1097920" x="6083300" y="5494338"/>
          <p14:tracePt t="1098007" x="6075363" y="5502275"/>
          <p14:tracePt t="1098808" x="6075363" y="5518150"/>
          <p14:tracePt t="1099912" x="6067425" y="5518150"/>
          <p14:tracePt t="1100847" x="6059488" y="5518150"/>
          <p14:tracePt t="1101624" x="6051550" y="5518150"/>
          <p14:tracePt t="1101695" x="6035675" y="5518150"/>
          <p14:tracePt t="1102016" x="6019800" y="5518150"/>
          <p14:tracePt t="1102111" x="6003925" y="5518150"/>
          <p14:tracePt t="1102127" x="5995988" y="5502275"/>
          <p14:tracePt t="1102136" x="5988050" y="5502275"/>
          <p14:tracePt t="1102191" x="5980113" y="5502275"/>
          <p14:tracePt t="1102327" x="5980113" y="5494338"/>
          <p14:tracePt t="1102335" x="5964238" y="5494338"/>
          <p14:tracePt t="1102351" x="5948363" y="5478463"/>
          <p14:tracePt t="1102359" x="5940425" y="5462588"/>
          <p14:tracePt t="1102367" x="5940425" y="5454650"/>
          <p14:tracePt t="1102376" x="5924550" y="5446713"/>
          <p14:tracePt t="1102407" x="5924550" y="5438775"/>
          <p14:tracePt t="1102463" x="5924550" y="5422900"/>
          <p14:tracePt t="1102472" x="5924550" y="5407025"/>
          <p14:tracePt t="1102488" x="5908675" y="5399088"/>
          <p14:tracePt t="1102495" x="5908675" y="5391150"/>
          <p14:tracePt t="1102511" x="5908675" y="5383213"/>
          <p14:tracePt t="1102520" x="5892800" y="5375275"/>
          <p14:tracePt t="1102543" x="5884863" y="5359400"/>
          <p14:tracePt t="1102559" x="5884863" y="5351463"/>
          <p14:tracePt t="1102567" x="5868988" y="5335588"/>
          <p14:tracePt t="1102583" x="5861050" y="5327650"/>
          <p14:tracePt t="1102591" x="5853113" y="5319713"/>
          <p14:tracePt t="1102599" x="5821363" y="5286375"/>
          <p14:tracePt t="1102608" x="5789613" y="5270500"/>
          <p14:tracePt t="1102615" x="5757863" y="5254625"/>
          <p14:tracePt t="1102624" x="5708650" y="5222875"/>
          <p14:tracePt t="1102631" x="5684838" y="5191125"/>
          <p14:tracePt t="1102639" x="5637213" y="5159375"/>
          <p14:tracePt t="1102647" x="5613400" y="5151438"/>
          <p14:tracePt t="1102656" x="5613400" y="5135563"/>
          <p14:tracePt t="1102711" x="5589588" y="5135563"/>
          <p14:tracePt t="1102720" x="5557838" y="5127625"/>
          <p14:tracePt t="1102727" x="5526088" y="5119688"/>
          <p14:tracePt t="1102735" x="5510213" y="5111750"/>
          <p14:tracePt t="1102743" x="5470525" y="5095875"/>
          <p14:tracePt t="1102751" x="5438775" y="5087938"/>
          <p14:tracePt t="1102759" x="5397500" y="5072063"/>
          <p14:tracePt t="1102767" x="5365750" y="5040313"/>
          <p14:tracePt t="1102775" x="5341938" y="5024438"/>
          <p14:tracePt t="1102783" x="5310188" y="5016500"/>
          <p14:tracePt t="1102791" x="5294313" y="5008563"/>
          <p14:tracePt t="1102799" x="5294313" y="5000625"/>
          <p14:tracePt t="1102807" x="5278438" y="5000625"/>
          <p14:tracePt t="1102887" x="5278438" y="4992688"/>
          <p14:tracePt t="1102895" x="5270500" y="4984750"/>
          <p14:tracePt t="1102908" x="5262563" y="4976813"/>
          <p14:tracePt t="1102923" x="5254625" y="4976813"/>
          <p14:tracePt t="1102927" x="5238750" y="4976813"/>
          <p14:tracePt t="1102935" x="5230813" y="4976813"/>
          <p14:tracePt t="1103007" x="5230813" y="4967288"/>
          <p14:tracePt t="1103015" x="5222875" y="4967288"/>
          <p14:tracePt t="1103024" x="5214938" y="4951413"/>
          <p14:tracePt t="1103031" x="5199063" y="4943475"/>
          <p14:tracePt t="1103047" x="5191125" y="4943475"/>
          <p14:tracePt t="1103056" x="5183188" y="4943475"/>
          <p14:tracePt t="1103063" x="5175250" y="4935538"/>
          <p14:tracePt t="1103079" x="5159375" y="4935538"/>
          <p14:tracePt t="1103088" x="5159375" y="4927600"/>
          <p14:tracePt t="1103095" x="5143500" y="4927600"/>
          <p14:tracePt t="1103106" x="5127625" y="4919663"/>
          <p14:tracePt t="1103111" x="5119688" y="4911725"/>
          <p14:tracePt t="1105615" x="5127625" y="4911725"/>
          <p14:tracePt t="1105631" x="5143500" y="4911725"/>
          <p14:tracePt t="1105639" x="5167313" y="4911725"/>
          <p14:tracePt t="1105655" x="5175250" y="4911725"/>
          <p14:tracePt t="1105663" x="5175250" y="4919663"/>
          <p14:tracePt t="1105671" x="5183188" y="4927600"/>
          <p14:tracePt t="1105679" x="5199063" y="4927600"/>
          <p14:tracePt t="1105689" x="5207000" y="4935538"/>
          <p14:tracePt t="1105695" x="5222875" y="4943475"/>
          <p14:tracePt t="1105704" x="5246688" y="4959350"/>
          <p14:tracePt t="1105719" x="5270500" y="4967288"/>
          <p14:tracePt t="1105727" x="5294313" y="4984750"/>
          <p14:tracePt t="1105735" x="5334000" y="5008563"/>
          <p14:tracePt t="1105743" x="5365750" y="5008563"/>
          <p14:tracePt t="1105751" x="5414963" y="5024438"/>
          <p14:tracePt t="1105759" x="5422900" y="5040313"/>
          <p14:tracePt t="1105767" x="5454650" y="5048250"/>
          <p14:tracePt t="1105775" x="5462588" y="5048250"/>
          <p14:tracePt t="1105783" x="5470525" y="5048250"/>
          <p14:tracePt t="1105799" x="5478463" y="5048250"/>
          <p14:tracePt t="1105807" x="5502275" y="5056188"/>
          <p14:tracePt t="1105815" x="5502275" y="5064125"/>
          <p14:tracePt t="1105823" x="5526088" y="5072063"/>
          <p14:tracePt t="1105831" x="5534025" y="5072063"/>
          <p14:tracePt t="1105839" x="5581650" y="5087938"/>
          <p14:tracePt t="1105847" x="5605463" y="5095875"/>
          <p14:tracePt t="1105856" x="5629275" y="5111750"/>
          <p14:tracePt t="1105863" x="5653088" y="5111750"/>
          <p14:tracePt t="1105873" x="5676900" y="5127625"/>
          <p14:tracePt t="1105879" x="5692775" y="5127625"/>
          <p14:tracePt t="1105895" x="5708650" y="5135563"/>
          <p14:tracePt t="1105911" x="5708650" y="5143500"/>
          <p14:tracePt t="1105919" x="5716588" y="5143500"/>
          <p14:tracePt t="1105935" x="5724525" y="5151438"/>
          <p14:tracePt t="1105951" x="5740400" y="5159375"/>
          <p14:tracePt t="1105959" x="5749925" y="5159375"/>
          <p14:tracePt t="1105967" x="5757863" y="5167313"/>
          <p14:tracePt t="1105975" x="5773738" y="5175250"/>
          <p14:tracePt t="1105983" x="5789613" y="5175250"/>
          <p14:tracePt t="1105991" x="5797550" y="5191125"/>
          <p14:tracePt t="1105999" x="5821363" y="5191125"/>
          <p14:tracePt t="1106008" x="5829300" y="5199063"/>
          <p14:tracePt t="1106015" x="5845175" y="5214938"/>
          <p14:tracePt t="1106023" x="5868988" y="5214938"/>
          <p14:tracePt t="1106031" x="5876925" y="5214938"/>
          <p14:tracePt t="1106039" x="5884863" y="5214938"/>
          <p14:tracePt t="1106047" x="5884863" y="5222875"/>
          <p14:tracePt t="1106057" x="5900738" y="5222875"/>
          <p14:tracePt t="1106063" x="5908675" y="5230813"/>
          <p14:tracePt t="1106079" x="5916613" y="5238750"/>
          <p14:tracePt t="1106095" x="5924550" y="5238750"/>
          <p14:tracePt t="1106135" x="5932488" y="5238750"/>
          <p14:tracePt t="1106143" x="5940425" y="5246688"/>
          <p14:tracePt t="1106167" x="5948363" y="5254625"/>
          <p14:tracePt t="1106183" x="5956300" y="5262563"/>
          <p14:tracePt t="1106191" x="5964238" y="5262563"/>
          <p14:tracePt t="1106199" x="5980113" y="5270500"/>
          <p14:tracePt t="1106896" x="5980113" y="5262563"/>
          <p14:tracePt t="1106911" x="5988050" y="5262563"/>
          <p14:tracePt t="1107023" x="5988050" y="5254625"/>
          <p14:tracePt t="1107207" x="5988050" y="5246688"/>
          <p14:tracePt t="1107214" x="5988050" y="5238750"/>
          <p14:tracePt t="1107647" x="5988050" y="5214938"/>
          <p14:tracePt t="1107904" x="5980113" y="5199063"/>
          <p14:tracePt t="1107911" x="5964238" y="5191125"/>
          <p14:tracePt t="1107999" x="5948363" y="5183188"/>
          <p14:tracePt t="1108007" x="5940425" y="5183188"/>
          <p14:tracePt t="1108014" x="5924550" y="5183188"/>
          <p14:tracePt t="1108023" x="5916613" y="5183188"/>
          <p14:tracePt t="1108030" x="5908675" y="5183188"/>
          <p14:tracePt t="1108040" x="5900738" y="5183188"/>
          <p14:tracePt t="1108103" x="5892800" y="5183188"/>
          <p14:tracePt t="1108110" x="5876925" y="5175250"/>
          <p14:tracePt t="1108118" x="5868988" y="5167313"/>
          <p14:tracePt t="1108126" x="5853113" y="5151438"/>
          <p14:tracePt t="1108134" x="5845175" y="5151438"/>
          <p14:tracePt t="1108143" x="5837238" y="5151438"/>
          <p14:tracePt t="1108150" x="5829300" y="5151438"/>
          <p14:tracePt t="1108159" x="5821363" y="5143500"/>
          <p14:tracePt t="1108223" x="5813425" y="5143500"/>
          <p14:tracePt t="1108230" x="5805488" y="5143500"/>
          <p14:tracePt t="1108239" x="5797550" y="5135563"/>
          <p14:tracePt t="1108246" x="5781675" y="5135563"/>
          <p14:tracePt t="1108256" x="5773738" y="5119688"/>
          <p14:tracePt t="1108263" x="5765800" y="5119688"/>
          <p14:tracePt t="1108274" x="5749925" y="5119688"/>
          <p14:tracePt t="1108279" x="5732463" y="5119688"/>
          <p14:tracePt t="1108288" x="5732463" y="5111750"/>
          <p14:tracePt t="1108374" x="5716588" y="5111750"/>
          <p14:tracePt t="1108382" x="5700713" y="5103813"/>
          <p14:tracePt t="1108391" x="5684838" y="5103813"/>
          <p14:tracePt t="1108398" x="5676900" y="5103813"/>
          <p14:tracePt t="1108406" x="5661025" y="5103813"/>
          <p14:tracePt t="1108415" x="5661025" y="5095875"/>
          <p14:tracePt t="1108494" x="5637213" y="5087938"/>
          <p14:tracePt t="1108503" x="5629275" y="5080000"/>
          <p14:tracePt t="1108510" x="5613400" y="5080000"/>
          <p14:tracePt t="1108518" x="5589588" y="5072063"/>
          <p14:tracePt t="1108526" x="5573713" y="5072063"/>
          <p14:tracePt t="1108534" x="5565775" y="5072063"/>
          <p14:tracePt t="1108542" x="5557838" y="5072063"/>
          <p14:tracePt t="1108550" x="5549900" y="5072063"/>
          <p14:tracePt t="1108591" x="5534025" y="5072063"/>
          <p14:tracePt t="1108607" x="5526088" y="5072063"/>
          <p14:tracePt t="1108614" x="5502275" y="5072063"/>
          <p14:tracePt t="1108623" x="5478463" y="5072063"/>
          <p14:tracePt t="1108630" x="5454650" y="5072063"/>
          <p14:tracePt t="1108639" x="5430838" y="5072063"/>
          <p14:tracePt t="1108646" x="5407025" y="5072063"/>
          <p14:tracePt t="1108656" x="5397500" y="5072063"/>
          <p14:tracePt t="1108662" x="5381625" y="5072063"/>
          <p14:tracePt t="1108734" x="5373688" y="5072063"/>
          <p14:tracePt t="1108750" x="5365750" y="5072063"/>
          <p14:tracePt t="1109670" x="5381625" y="5072063"/>
          <p14:tracePt t="1109678" x="5397500" y="5072063"/>
          <p14:tracePt t="1109688" x="5414963" y="5072063"/>
          <p14:tracePt t="1109694" x="5430838" y="5072063"/>
          <p14:tracePt t="1109710" x="5446713" y="5072063"/>
          <p14:tracePt t="1109718" x="5454650" y="5072063"/>
          <p14:tracePt t="1109734" x="5462588" y="5072063"/>
          <p14:tracePt t="1109743" x="5486400" y="5072063"/>
          <p14:tracePt t="1109750" x="5510213" y="5072063"/>
          <p14:tracePt t="1109759" x="5534025" y="5072063"/>
          <p14:tracePt t="1109766" x="5565775" y="5072063"/>
          <p14:tracePt t="1109774" x="5621338" y="5072063"/>
          <p14:tracePt t="1109782" x="5645150" y="5072063"/>
          <p14:tracePt t="1109791" x="5653088" y="5072063"/>
          <p14:tracePt t="1109798" x="5661025" y="5072063"/>
          <p14:tracePt t="1109814" x="5676900" y="5072063"/>
          <p14:tracePt t="1109830" x="5684838" y="5072063"/>
          <p14:tracePt t="1109846" x="5692775" y="5072063"/>
          <p14:tracePt t="1109856" x="5708650" y="5072063"/>
          <p14:tracePt t="1109862" x="5732463" y="5072063"/>
          <p14:tracePt t="1109873" x="5773738" y="5072063"/>
          <p14:tracePt t="1109878" x="5813425" y="5072063"/>
          <p14:tracePt t="1109889" x="5876925" y="5072063"/>
          <p14:tracePt t="1109894" x="5916613" y="5072063"/>
          <p14:tracePt t="1109903" x="5964238" y="5072063"/>
          <p14:tracePt t="1109975" x="5972175" y="5080000"/>
          <p14:tracePt t="1109982" x="5972175" y="5087938"/>
          <p14:tracePt t="1109990" x="5980113" y="5103813"/>
          <p14:tracePt t="1110006" x="5980113" y="5111750"/>
          <p14:tracePt t="1110014" x="5980113" y="5119688"/>
          <p14:tracePt t="1110023" x="5995988" y="5135563"/>
          <p14:tracePt t="1110030" x="6011863" y="5167313"/>
          <p14:tracePt t="1110046" x="6027738" y="5175250"/>
          <p14:tracePt t="1110056" x="6027738" y="5183188"/>
          <p14:tracePt t="1110062" x="6043613" y="5191125"/>
          <p14:tracePt t="1110078" x="6051550" y="5207000"/>
          <p14:tracePt t="1110134" x="6051550" y="5214938"/>
          <p14:tracePt t="1110150" x="6051550" y="5222875"/>
          <p14:tracePt t="1110158" x="6051550" y="5230813"/>
          <p14:tracePt t="1110166" x="6051550" y="5246688"/>
          <p14:tracePt t="1110174" x="6051550" y="5254625"/>
          <p14:tracePt t="1110182" x="6051550" y="5262563"/>
          <p14:tracePt t="1110191" x="6051550" y="5278438"/>
          <p14:tracePt t="1110198" x="6051550" y="5286375"/>
          <p14:tracePt t="1110214" x="6051550" y="5294313"/>
          <p14:tracePt t="1110230" x="6051550" y="5302250"/>
          <p14:tracePt t="1110262" x="6051550" y="5319713"/>
          <p14:tracePt t="1110294" x="6051550" y="5327650"/>
          <p14:tracePt t="1110303" x="6051550" y="5335588"/>
          <p14:tracePt t="1110310" x="6051550" y="5343525"/>
          <p14:tracePt t="1110318" x="6051550" y="5359400"/>
          <p14:tracePt t="1110326" x="6051550" y="5367338"/>
          <p14:tracePt t="1110350" x="6051550" y="5375275"/>
          <p14:tracePt t="1110390" x="6051550" y="5383213"/>
          <p14:tracePt t="1110398" x="6059488" y="5383213"/>
          <p14:tracePt t="1110423" x="6059488" y="5399088"/>
          <p14:tracePt t="1110439" x="6059488" y="5407025"/>
          <p14:tracePt t="1110455" x="6059488" y="5414963"/>
          <p14:tracePt t="1110471" x="6059488" y="5430838"/>
          <p14:tracePt t="1110487" x="6059488" y="5438775"/>
          <p14:tracePt t="1110503" x="6059488" y="5446713"/>
          <p14:tracePt t="1110518" x="6059488" y="5454650"/>
          <p14:tracePt t="1110526" x="6059488" y="5470525"/>
          <p14:tracePt t="1110534" x="6059488" y="5478463"/>
          <p14:tracePt t="1110542" x="6059488" y="5486400"/>
          <p14:tracePt t="1110550" x="6059488" y="5494338"/>
          <p14:tracePt t="1110558" x="6059488" y="5510213"/>
          <p14:tracePt t="1110566" x="6059488" y="5518150"/>
          <p14:tracePt t="1110574" x="6059488" y="5526088"/>
          <p14:tracePt t="1110598" x="6059488" y="5541963"/>
          <p14:tracePt t="1110982" x="6059488" y="5557838"/>
          <p14:tracePt t="1111054" x="6059488" y="5573713"/>
          <p14:tracePt t="1111078" x="6059488" y="5581650"/>
          <p14:tracePt t="1111094" x="6059488" y="5589588"/>
          <p14:tracePt t="1111118" x="6059488" y="5597525"/>
          <p14:tracePt t="1111142" x="6059488" y="5613400"/>
          <p14:tracePt t="1111166" x="6059488" y="5621338"/>
          <p14:tracePt t="1111182" x="6059488" y="5629275"/>
          <p14:tracePt t="1111247" x="6059488" y="5645150"/>
          <p14:tracePt t="1111278" x="6059488" y="5653088"/>
          <p14:tracePt t="1111390" x="6059488" y="5662613"/>
          <p14:tracePt t="1111454" x="6059488" y="5670550"/>
          <p14:tracePt t="1111486" x="6059488" y="5686425"/>
          <p14:tracePt t="1111542" x="6059488" y="5694363"/>
          <p14:tracePt t="1113478" x="6043613" y="5678488"/>
          <p14:tracePt t="1113494" x="6035675" y="5670550"/>
          <p14:tracePt t="1113502" x="6035675" y="5662613"/>
          <p14:tracePt t="1113510" x="6027738" y="5653088"/>
          <p14:tracePt t="1113518" x="6019800" y="5645150"/>
          <p14:tracePt t="1113526" x="6003925" y="5637213"/>
          <p14:tracePt t="1113534" x="5988050" y="5621338"/>
          <p14:tracePt t="1113542" x="5956300" y="5605463"/>
          <p14:tracePt t="1113549" x="5924550" y="5597525"/>
          <p14:tracePt t="1113558" x="5884863" y="5573713"/>
          <p14:tracePt t="1113566" x="5837238" y="5557838"/>
          <p14:tracePt t="1113575" x="5805488" y="5557838"/>
          <p14:tracePt t="1113582" x="5773738" y="5549900"/>
          <p14:tracePt t="1113590" x="5749925" y="5534025"/>
          <p14:tracePt t="1113598" x="5732463" y="5534025"/>
          <p14:tracePt t="1113614" x="5724525" y="5534025"/>
          <p14:tracePt t="1113630" x="5716588" y="5534025"/>
          <p14:tracePt t="1113639" x="5692775" y="5534025"/>
          <p14:tracePt t="1113646" x="5668963" y="5534025"/>
          <p14:tracePt t="1113656" x="5645150" y="5518150"/>
          <p14:tracePt t="1113662" x="5597525" y="5518150"/>
          <p14:tracePt t="1113672" x="5534025" y="5502275"/>
          <p14:tracePt t="1113678" x="5454650" y="5494338"/>
          <p14:tracePt t="1113687" x="5397500" y="5486400"/>
          <p14:tracePt t="1113694" x="5357813" y="5486400"/>
          <p14:tracePt t="1113701" x="5326063" y="5470525"/>
          <p14:tracePt t="1113718" x="5318125" y="5470525"/>
          <p14:tracePt t="1113726" x="5310188" y="5470525"/>
          <p14:tracePt t="1113758" x="5294313" y="5470525"/>
          <p14:tracePt t="1113766" x="5270500" y="5470525"/>
          <p14:tracePt t="1113774" x="5262563" y="5462588"/>
          <p14:tracePt t="1113782" x="5222875" y="5446713"/>
          <p14:tracePt t="1113790" x="5175250" y="5430838"/>
          <p14:tracePt t="1113798" x="5151438" y="5430838"/>
          <p14:tracePt t="1113806" x="5111750" y="5422900"/>
          <p14:tracePt t="1113813" x="5080000" y="5407025"/>
          <p14:tracePt t="1113846" x="5072063" y="5407025"/>
          <p14:tracePt t="1113902" x="5072063" y="5391150"/>
          <p14:tracePt t="1113918" x="5072063" y="5383213"/>
          <p14:tracePt t="1113926" x="5056188" y="5367338"/>
          <p14:tracePt t="1113942" x="5038725" y="5367338"/>
          <p14:tracePt t="1113958" x="5038725" y="5359400"/>
          <p14:tracePt t="1114014" x="5030788" y="5359400"/>
          <p14:tracePt t="1114022" x="5014913" y="5351463"/>
          <p14:tracePt t="1114030" x="4991100" y="5343525"/>
          <p14:tracePt t="1114038" x="4975225" y="5335588"/>
          <p14:tracePt t="1114046" x="4943475" y="5327650"/>
          <p14:tracePt t="1114056" x="4935538" y="5319713"/>
          <p14:tracePt t="1114061" x="4919663" y="5310188"/>
          <p14:tracePt t="1114103" x="4903788" y="5294313"/>
          <p14:tracePt t="1114281" x="4887913" y="5286375"/>
          <p14:tracePt t="1114294" x="4879975" y="5270500"/>
          <p14:tracePt t="1114309" x="4872038" y="5262563"/>
          <p14:tracePt t="1114389" x="4872038" y="5246688"/>
          <p14:tracePt t="1114406" x="4872038" y="5238750"/>
          <p14:tracePt t="1114429" x="4872038" y="5230813"/>
          <p14:tracePt t="1114445" x="4872038" y="5222875"/>
          <p14:tracePt t="1114461" x="4872038" y="5214938"/>
          <p14:tracePt t="1114854" x="4864100" y="5207000"/>
          <p14:tracePt t="1114861" x="4856163" y="5199063"/>
          <p14:tracePt t="1114877" x="4848225" y="5199063"/>
          <p14:tracePt t="1114886" x="4840288" y="5191125"/>
          <p14:tracePt t="1114893" x="4832350" y="5191125"/>
          <p14:tracePt t="1115541" x="4824413" y="5191125"/>
          <p14:tracePt t="1115670" x="4824413" y="5183188"/>
          <p14:tracePt t="1115678" x="4816475" y="5183188"/>
          <p14:tracePt t="1115689" x="4808538" y="5183188"/>
          <p14:tracePt t="1115694" x="4792663" y="5183188"/>
          <p14:tracePt t="1115702" x="4784725" y="5183188"/>
          <p14:tracePt t="1115709" x="4776788" y="5183188"/>
          <p14:tracePt t="1115717" x="4768850" y="5183188"/>
          <p14:tracePt t="1115765" x="4752975" y="5183188"/>
          <p14:tracePt t="1115933" x="4745038" y="5183188"/>
          <p14:tracePt t="1115949" x="4737100" y="5183188"/>
          <p14:tracePt t="1115974" x="4729163" y="5183188"/>
          <p14:tracePt t="1115997" x="4705350" y="5175250"/>
          <p14:tracePt t="1116045" x="4705350" y="5167313"/>
          <p14:tracePt t="1116061" x="4695825" y="5167313"/>
          <p14:tracePt t="1116070" x="4687888" y="5167313"/>
          <p14:tracePt t="1116077" x="4672013" y="5167313"/>
          <p14:tracePt t="1116086" x="4664075" y="5167313"/>
          <p14:tracePt t="1116093" x="4648200" y="5159375"/>
          <p14:tracePt t="1116101" x="4640263" y="5159375"/>
          <p14:tracePt t="1116109" x="4632325" y="5159375"/>
          <p14:tracePt t="1116197" x="4624388" y="5159375"/>
          <p14:tracePt t="1116206" x="4608513" y="5159375"/>
          <p14:tracePt t="1116213" x="4584700" y="5159375"/>
          <p14:tracePt t="1116222" x="4576763" y="5159375"/>
          <p14:tracePt t="1116238" x="4568825" y="5159375"/>
          <p14:tracePt t="1116255" x="4552950" y="5159375"/>
          <p14:tracePt t="1116286" x="4545013" y="5159375"/>
          <p14:tracePt t="1116301" x="4521200" y="5143500"/>
          <p14:tracePt t="1116309" x="4497388" y="5143500"/>
          <p14:tracePt t="1116317" x="4473575" y="5135563"/>
          <p14:tracePt t="1116325" x="4465638" y="5135563"/>
          <p14:tracePt t="1116333" x="4402138" y="5135563"/>
          <p14:tracePt t="1116341" x="4362450" y="5119688"/>
          <p14:tracePt t="1116349" x="4297363" y="5119688"/>
          <p14:tracePt t="1116358" x="4233863" y="5119688"/>
          <p14:tracePt t="1116365" x="4154488" y="5119688"/>
          <p14:tracePt t="1116374" x="4090988" y="5103813"/>
          <p14:tracePt t="1116381" x="4059238" y="5103813"/>
          <p14:tracePt t="1116390" x="4011613" y="5103813"/>
          <p14:tracePt t="1116397" x="3986213" y="5103813"/>
          <p14:tracePt t="1116406" x="3978275" y="5103813"/>
          <p14:tracePt t="1116455" x="3970338" y="5103813"/>
          <p14:tracePt t="1116461" x="3962400" y="5103813"/>
          <p14:tracePt t="1116470" x="3946525" y="5103813"/>
          <p14:tracePt t="1116485" x="3938588" y="5103813"/>
          <p14:tracePt t="1116493" x="3914775" y="5111750"/>
          <p14:tracePt t="1116517" x="3906838" y="5111750"/>
          <p14:tracePt t="1116525" x="3898900" y="5127625"/>
          <p14:tracePt t="1116565" x="3883025" y="5135563"/>
          <p14:tracePt t="1116589" x="3875088" y="5135563"/>
          <p14:tracePt t="1116605" x="3859213" y="5143500"/>
          <p14:tracePt t="1116621" x="3851275" y="5159375"/>
          <p14:tracePt t="1116637" x="3843338" y="5159375"/>
          <p14:tracePt t="1116645" x="3835400" y="5167313"/>
          <p14:tracePt t="1116669" x="3827463" y="5175250"/>
          <p14:tracePt t="1116709" x="3819525" y="5175250"/>
          <p14:tracePt t="1116733" x="3811588" y="5175250"/>
          <p14:tracePt t="1116749" x="3795713" y="5175250"/>
          <p14:tracePt t="1116758" x="3779838" y="5175250"/>
          <p14:tracePt t="1116765" x="3756025" y="5175250"/>
          <p14:tracePt t="1116774" x="3732213" y="5175250"/>
          <p14:tracePt t="1116781" x="3724275" y="5175250"/>
          <p14:tracePt t="1116790" x="3716338" y="5175250"/>
          <p14:tracePt t="1116797" x="3708400" y="5175250"/>
          <p14:tracePt t="1116838" x="3700463" y="5183188"/>
          <p14:tracePt t="1116927" x="3692525" y="5183188"/>
          <p14:tracePt t="1116943" x="3692525" y="5191125"/>
          <p14:tracePt t="1116949" x="3684588" y="5199063"/>
          <p14:tracePt t="1117046" x="3676650" y="5199063"/>
          <p14:tracePt t="1117101" x="3668713" y="5199063"/>
          <p14:tracePt t="1117381" x="3660775" y="5214938"/>
          <p14:tracePt t="1117421" x="3660775" y="5222875"/>
          <p14:tracePt t="1117678" x="3651250" y="5238750"/>
          <p14:tracePt t="1117685" x="3643313" y="5238750"/>
          <p14:tracePt t="1117693" x="3643313" y="5246688"/>
          <p14:tracePt t="1117701" x="3635375" y="5246688"/>
          <p14:tracePt t="1117717" x="3627438" y="5254625"/>
          <p14:tracePt t="1117733" x="3619500" y="5262563"/>
          <p14:tracePt t="1117757" x="3611563" y="5278438"/>
          <p14:tracePt t="1117765" x="3611563" y="5286375"/>
          <p14:tracePt t="1117774" x="3611563" y="5294313"/>
          <p14:tracePt t="1117797" x="3603625" y="5310188"/>
          <p14:tracePt t="1117845" x="3603625" y="5319713"/>
          <p14:tracePt t="1117869" x="3603625" y="5327650"/>
          <p14:tracePt t="1117885" x="3587750" y="5335588"/>
          <p14:tracePt t="1117901" x="3587750" y="5343525"/>
          <p14:tracePt t="1117909" x="3587750" y="5351463"/>
          <p14:tracePt t="1118150" x="3579813" y="5359400"/>
          <p14:tracePt t="1118165" x="3579813" y="5367338"/>
          <p14:tracePt t="1118213" x="3571875" y="5367338"/>
          <p14:tracePt t="1118814" x="3571875" y="5375275"/>
          <p14:tracePt t="1118901" x="3563938" y="5383213"/>
          <p14:tracePt t="1119261" x="3556000" y="5367338"/>
          <p14:tracePt t="1119273" x="3532188" y="5343525"/>
          <p14:tracePt t="1119277" x="3500438" y="5327650"/>
          <p14:tracePt t="1119286" x="3492500" y="5294313"/>
          <p14:tracePt t="1119293" x="3468688" y="5286375"/>
          <p14:tracePt t="1119301" x="3476625" y="5238750"/>
          <p14:tracePt t="1119308" x="3476625" y="5183188"/>
          <p14:tracePt t="1119614" x="3492500" y="5183188"/>
          <p14:tracePt t="1119645" x="3500438" y="5191125"/>
          <p14:tracePt t="1119685" x="3500438" y="5199063"/>
          <p14:tracePt t="1119717" x="3500438" y="5207000"/>
          <p14:tracePt t="1119749" x="3500438" y="5214938"/>
          <p14:tracePt t="1119781" x="3508375" y="5214938"/>
          <p14:tracePt t="1119877" x="3508375" y="5222875"/>
          <p14:tracePt t="1120029" x="3500438" y="5230813"/>
          <p14:tracePt t="1120141" x="3492500" y="5238750"/>
          <p14:tracePt t="1120173" x="3476625" y="5246688"/>
          <p14:tracePt t="1120181" x="3468688" y="5246688"/>
          <p14:tracePt t="1120197" x="3468688" y="5254625"/>
          <p14:tracePt t="1120237" x="3460750" y="5254625"/>
          <p14:tracePt t="1120381" x="3452813" y="5270500"/>
          <p14:tracePt t="1120397" x="3444875" y="5270500"/>
          <p14:tracePt t="1120405" x="3436938" y="5270500"/>
          <p14:tracePt t="1120805" x="3436938" y="5294313"/>
          <p14:tracePt t="1120813" x="3436938" y="5302250"/>
          <p14:tracePt t="1120822" x="3436938" y="5310188"/>
          <p14:tracePt t="1120829" x="3444875" y="5343525"/>
          <p14:tracePt t="1120839" x="3444875" y="5367338"/>
          <p14:tracePt t="1120845" x="3452813" y="5391150"/>
          <p14:tracePt t="1120854" x="3468688" y="5438775"/>
          <p14:tracePt t="1120861" x="3492500" y="5470525"/>
          <p14:tracePt t="1120869" x="3508375" y="5518150"/>
          <p14:tracePt t="1120877" x="3524250" y="5534025"/>
          <p14:tracePt t="1120885" x="3524250" y="5549900"/>
          <p14:tracePt t="1120893" x="3540125" y="5557838"/>
          <p14:tracePt t="1120901" x="3540125" y="5565775"/>
          <p14:tracePt t="1120909" x="3548063" y="5565775"/>
          <p14:tracePt t="1120933" x="3548063" y="5573713"/>
          <p14:tracePt t="1120949" x="3548063" y="5581650"/>
          <p14:tracePt t="1120957" x="3556000" y="5597525"/>
          <p14:tracePt t="1120965" x="3556000" y="5621338"/>
          <p14:tracePt t="1120974" x="3556000" y="5629275"/>
          <p14:tracePt t="1120981" x="3563938" y="5662613"/>
          <p14:tracePt t="1120989" x="3571875" y="5678488"/>
          <p14:tracePt t="1120997" x="3571875" y="5702300"/>
          <p14:tracePt t="1121006" x="3579813" y="5702300"/>
          <p14:tracePt t="1121023" x="3579813" y="5710238"/>
          <p14:tracePt t="1121029" x="3579813" y="5726113"/>
          <p14:tracePt t="1121039" x="3587750" y="5734050"/>
          <p14:tracePt t="1121054" x="3587750" y="5741988"/>
          <p14:tracePt t="1121061" x="3587750" y="5757863"/>
          <p14:tracePt t="1121069" x="3587750" y="5765800"/>
          <p14:tracePt t="1121077" x="3603625" y="5773738"/>
          <p14:tracePt t="1121085" x="3611563" y="5789613"/>
          <p14:tracePt t="1121093" x="3611563" y="5813425"/>
          <p14:tracePt t="1121101" x="3611563" y="5837238"/>
          <p14:tracePt t="1121109" x="3627438" y="5861050"/>
          <p14:tracePt t="1121117" x="3627438" y="5876925"/>
          <p14:tracePt t="1121125" x="3627438" y="5892800"/>
          <p14:tracePt t="1121133" x="3627438" y="5908675"/>
          <p14:tracePt t="1121141" x="3635375" y="5924550"/>
          <p14:tracePt t="1121165" x="3643313" y="5940425"/>
          <p14:tracePt t="1121205" x="3643313" y="5948363"/>
          <p14:tracePt t="1121213" x="3651250" y="5948363"/>
          <p14:tracePt t="1121222" x="3651250" y="5956300"/>
          <p14:tracePt t="1121229" x="3668713" y="5972175"/>
          <p14:tracePt t="1121239" x="3684588" y="5995988"/>
          <p14:tracePt t="1121245" x="3716338" y="6029325"/>
          <p14:tracePt t="1121254" x="3756025" y="6069013"/>
          <p14:tracePt t="1121261" x="3763963" y="6076950"/>
          <p14:tracePt t="1121270" x="3771900" y="6092825"/>
          <p14:tracePt t="1121277" x="3779838" y="6108700"/>
          <p14:tracePt t="1121285" x="3787775" y="6108700"/>
          <p14:tracePt t="1121292" x="3787775" y="6116638"/>
          <p14:tracePt t="1121300" x="3787775" y="6124575"/>
          <p14:tracePt t="1121356" x="3787775" y="6132513"/>
          <p14:tracePt t="1121380" x="3787775" y="6140450"/>
          <p14:tracePt t="1121404" x="3787775" y="6148388"/>
          <p14:tracePt t="1121487" x="3779838" y="6164263"/>
          <p14:tracePt t="1121645" x="3771900" y="6164263"/>
          <p14:tracePt t="1121653" x="3756025" y="6164263"/>
          <p14:tracePt t="1121685" x="3748088" y="6156325"/>
          <p14:tracePt t="1121717" x="3740150" y="6156325"/>
          <p14:tracePt t="1121725" x="3732213" y="6148388"/>
          <p14:tracePt t="1121733" x="3716338" y="6148388"/>
          <p14:tracePt t="1121741" x="3692525" y="6132513"/>
          <p14:tracePt t="1121748" x="3684588" y="6132513"/>
          <p14:tracePt t="1121758" x="3651250" y="6124575"/>
          <p14:tracePt t="1121764" x="3643313" y="6124575"/>
          <p14:tracePt t="1121774" x="3627438" y="6116638"/>
          <p14:tracePt t="1121797" x="3619500" y="6116638"/>
          <p14:tracePt t="1121822" x="3603625" y="6116638"/>
          <p14:tracePt t="1121828" x="3595688" y="6116638"/>
          <p14:tracePt t="1121839" x="3587750" y="6116638"/>
          <p14:tracePt t="1121844" x="3563938" y="6116638"/>
          <p14:tracePt t="1121854" x="3540125" y="6116638"/>
          <p14:tracePt t="1121861" x="3516313" y="6116638"/>
          <p14:tracePt t="1121869" x="3508375" y="6116638"/>
          <p14:tracePt t="1121925" x="3492500" y="6116638"/>
          <p14:tracePt t="1121933" x="3468688" y="6116638"/>
          <p14:tracePt t="1121941" x="3444875" y="6116638"/>
          <p14:tracePt t="1121948" x="3429000" y="6116638"/>
          <p14:tracePt t="1121957" x="3397250" y="6116638"/>
          <p14:tracePt t="1121964" x="3389313" y="6116638"/>
          <p14:tracePt t="1121973" x="3381375" y="6116638"/>
          <p14:tracePt t="1121980" x="3365500" y="6116638"/>
          <p14:tracePt t="1122061" x="3357563" y="6116638"/>
          <p14:tracePt t="1122093" x="3349625" y="6116638"/>
          <p14:tracePt t="1122108" x="3333750" y="6124575"/>
          <p14:tracePt t="1122133" x="3333750" y="6132513"/>
          <p14:tracePt t="1122141" x="3325813" y="6140450"/>
          <p14:tracePt t="1122148" x="3317875" y="6140450"/>
          <p14:tracePt t="1122158" x="3317875" y="6148388"/>
          <p14:tracePt t="1122174" x="3292475" y="6188075"/>
          <p14:tracePt t="1122189" x="3276600" y="6203950"/>
          <p14:tracePt t="1122205" x="3276600" y="6219825"/>
          <p14:tracePt t="1122260" x="3276600" y="6227763"/>
          <p14:tracePt t="1122272" x="3276600" y="6243638"/>
          <p14:tracePt t="1122277" x="3284538" y="6243638"/>
          <p14:tracePt t="1122284" x="3292475" y="6259513"/>
          <p14:tracePt t="1122293" x="3308350" y="6259513"/>
          <p14:tracePt t="1122300" x="3317875" y="6267450"/>
          <p14:tracePt t="1122341" x="3325813" y="6267450"/>
          <p14:tracePt t="1122348" x="3373438" y="6275388"/>
          <p14:tracePt t="1122358" x="3397250" y="6283325"/>
          <p14:tracePt t="1122364" x="3436938" y="6283325"/>
          <p14:tracePt t="1122373" x="3484563" y="6291263"/>
          <p14:tracePt t="1122380" x="3524250" y="6291263"/>
          <p14:tracePt t="1122389" x="3563938" y="6315075"/>
          <p14:tracePt t="1122396" x="3595688" y="6323013"/>
          <p14:tracePt t="1122405" x="3603625" y="6323013"/>
          <p14:tracePt t="1122412" x="3619500" y="6338888"/>
          <p14:tracePt t="1122422" x="3627438" y="6338888"/>
          <p14:tracePt t="1122476" x="3635375" y="6338888"/>
          <p14:tracePt t="1122484" x="3643313" y="6338888"/>
          <p14:tracePt t="1122500" x="3660775" y="6338888"/>
          <p14:tracePt t="1122508" x="3668713" y="6338888"/>
          <p14:tracePt t="1122516" x="3676650" y="6338888"/>
          <p14:tracePt t="1122532" x="3692525" y="6338888"/>
          <p14:tracePt t="1122548" x="3700463" y="6338888"/>
          <p14:tracePt t="1122564" x="3708400" y="6338888"/>
          <p14:tracePt t="1122573" x="3716338" y="6338888"/>
          <p14:tracePt t="1122580" x="3740150" y="6338888"/>
          <p14:tracePt t="1122588" x="3787775" y="6338888"/>
          <p14:tracePt t="1122596" x="3803650" y="6338888"/>
          <p14:tracePt t="1122605" x="3827463" y="6338888"/>
          <p14:tracePt t="1122612" x="3890963" y="6338888"/>
          <p14:tracePt t="1122622" x="3898900" y="6338888"/>
          <p14:tracePt t="1122628" x="3922713" y="6330950"/>
          <p14:tracePt t="1122700" x="3930650" y="6323013"/>
          <p14:tracePt t="1122756" x="3922713" y="6315075"/>
          <p14:tracePt t="1122820" x="3922713" y="6307138"/>
          <p14:tracePt t="1122828" x="3922713" y="6299200"/>
          <p14:tracePt t="1122844" x="3914775" y="6299200"/>
          <p14:tracePt t="1122860" x="3914775" y="6291263"/>
          <p14:tracePt t="1122868" x="3906838" y="6291263"/>
          <p14:tracePt t="1122884" x="3906838" y="6283325"/>
          <p14:tracePt t="1122900" x="3898900" y="6275388"/>
          <p14:tracePt t="1122916" x="3890963" y="6275388"/>
          <p14:tracePt t="1122933" x="3890963" y="6267450"/>
          <p14:tracePt t="1122941" x="3883025" y="6267450"/>
          <p14:tracePt t="1122948" x="3883025" y="6259513"/>
          <p14:tracePt t="1122957" x="3867150" y="6251575"/>
          <p14:tracePt t="1122973" x="3867150" y="6243638"/>
          <p14:tracePt t="1122980" x="3867150" y="6235700"/>
          <p14:tracePt t="1123037" x="3859213" y="6227763"/>
          <p14:tracePt t="1123060" x="3851275" y="6227763"/>
          <p14:tracePt t="1123068" x="3835400" y="6211888"/>
          <p14:tracePt t="1123084" x="3819525" y="6203950"/>
          <p14:tracePt t="1123093" x="3803650" y="6180138"/>
          <p14:tracePt t="1123100" x="3795713" y="6180138"/>
          <p14:tracePt t="1123109" x="3787775" y="6180138"/>
          <p14:tracePt t="1123173" x="3787775" y="6164263"/>
          <p14:tracePt t="1123204" x="3763963" y="6164263"/>
          <p14:tracePt t="1123213" x="3748088" y="6148388"/>
          <p14:tracePt t="1123221" x="3740150" y="6140450"/>
          <p14:tracePt t="1123228" x="3716338" y="6132513"/>
          <p14:tracePt t="1123244" x="3700463" y="6124575"/>
          <p14:tracePt t="1123253" x="3692525" y="6116638"/>
          <p14:tracePt t="1123261" x="3676650" y="6100763"/>
          <p14:tracePt t="1123269" x="3668713" y="6092825"/>
          <p14:tracePt t="1123284" x="3660775" y="6076950"/>
          <p14:tracePt t="1123293" x="3643313" y="6069013"/>
          <p14:tracePt t="1123308" x="3643313" y="6061075"/>
          <p14:tracePt t="1123316" x="3635375" y="6053138"/>
          <p14:tracePt t="1123324" x="3635375" y="6045200"/>
          <p14:tracePt t="1123332" x="3619500" y="6029325"/>
          <p14:tracePt t="1123340" x="3603625" y="6021388"/>
          <p14:tracePt t="1123348" x="3587750" y="6005513"/>
          <p14:tracePt t="1123357" x="3571875" y="5972175"/>
          <p14:tracePt t="1123364" x="3556000" y="5956300"/>
          <p14:tracePt t="1123373" x="3548063" y="5948363"/>
          <p14:tracePt t="1123380" x="3548063" y="5940425"/>
          <p14:tracePt t="1123533" x="3532188" y="5940425"/>
          <p14:tracePt t="1123541" x="3516313" y="5940425"/>
          <p14:tracePt t="1123564" x="3500438" y="5940425"/>
          <p14:tracePt t="1123580" x="3492500" y="5940425"/>
          <p14:tracePt t="1123620" x="3484563" y="5940425"/>
          <p14:tracePt t="1123628" x="3476625" y="5940425"/>
          <p14:tracePt t="1123637" x="3452813" y="5940425"/>
          <p14:tracePt t="1123644" x="3436938" y="5940425"/>
          <p14:tracePt t="1123653" x="3429000" y="5940425"/>
          <p14:tracePt t="1123660" x="3421063" y="5940425"/>
          <p14:tracePt t="1123668" x="3381375" y="5940425"/>
          <p14:tracePt t="1123676" x="3357563" y="5940425"/>
          <p14:tracePt t="1123684" x="3317875" y="5940425"/>
          <p14:tracePt t="1123692" x="3292475" y="5940425"/>
          <p14:tracePt t="1123700" x="3252788" y="5940425"/>
          <p14:tracePt t="1123708" x="3205163" y="5940425"/>
          <p14:tracePt t="1123716" x="3165475" y="5940425"/>
          <p14:tracePt t="1123724" x="3141663" y="5940425"/>
          <p14:tracePt t="1123732" x="3101975" y="5940425"/>
          <p14:tracePt t="1123740" x="3070225" y="5948363"/>
          <p14:tracePt t="1123748" x="3030538" y="5948363"/>
          <p14:tracePt t="1123757" x="3006725" y="5948363"/>
          <p14:tracePt t="1123764" x="2967038" y="5948363"/>
          <p14:tracePt t="1123773" x="2901950" y="5948363"/>
          <p14:tracePt t="1123780" x="2854325" y="5948363"/>
          <p14:tracePt t="1123788" x="2774950" y="5948363"/>
          <p14:tracePt t="1123796" x="2687638" y="5948363"/>
          <p14:tracePt t="1123805" x="2582863" y="5948363"/>
          <p14:tracePt t="1123812" x="2479675" y="5948363"/>
          <p14:tracePt t="1123821" x="2384425" y="5932488"/>
          <p14:tracePt t="1123828" x="2273300" y="5908675"/>
          <p14:tracePt t="1123838" x="2200275" y="5908675"/>
          <p14:tracePt t="1123844" x="2152650" y="5892800"/>
          <p14:tracePt t="1123853" x="2112963" y="5892800"/>
          <p14:tracePt t="1123860" x="2097088" y="5892800"/>
          <p14:tracePt t="1123868" x="2089150" y="5892800"/>
          <p14:tracePt t="1123876" x="2081213" y="5892800"/>
          <p14:tracePt t="1123884" x="2065338" y="5892800"/>
          <p14:tracePt t="1123892" x="2057400" y="5892800"/>
          <p14:tracePt t="1123900" x="2033588" y="5892800"/>
          <p14:tracePt t="1123908" x="2009775" y="5892800"/>
          <p14:tracePt t="1123916" x="1970088" y="5892800"/>
          <p14:tracePt t="1123924" x="1930400" y="5892800"/>
          <p14:tracePt t="1123932" x="1873250" y="5876925"/>
          <p14:tracePt t="1123940" x="1793875" y="5876925"/>
          <p14:tracePt t="1123948" x="1754188" y="5861050"/>
          <p14:tracePt t="1123957" x="1698625" y="5853113"/>
          <p14:tracePt t="1123964" x="1674813" y="5845175"/>
          <p14:tracePt t="1123973" x="1651000" y="5845175"/>
          <p14:tracePt t="1123988" x="1643063" y="5845175"/>
          <p14:tracePt t="1124036" x="1635125" y="5845175"/>
          <p14:tracePt t="1124044" x="1627188" y="5845175"/>
          <p14:tracePt t="1124053" x="1595438" y="5837238"/>
          <p14:tracePt t="1124060" x="1587500" y="5837238"/>
          <p14:tracePt t="1124068" x="1554163" y="5837238"/>
          <p14:tracePt t="1124076" x="1538288" y="5821363"/>
          <p14:tracePt t="1124084" x="1498600" y="5821363"/>
          <p14:tracePt t="1124092" x="1450975" y="5805488"/>
          <p14:tracePt t="1124100" x="1403350" y="5789613"/>
          <p14:tracePt t="1124108" x="1379538" y="5781675"/>
          <p14:tracePt t="1124116" x="1355725" y="5781675"/>
          <p14:tracePt t="1124124" x="1323975" y="5765800"/>
          <p14:tracePt t="1124132" x="1316038" y="5765800"/>
          <p14:tracePt t="1124140" x="1308100" y="5765800"/>
          <p14:tracePt t="1124156" x="1300163" y="5765800"/>
          <p14:tracePt t="1124180" x="1276350" y="5765800"/>
          <p14:tracePt t="1124196" x="1260475" y="5765800"/>
          <p14:tracePt t="1124205" x="1236663" y="5765800"/>
          <p14:tracePt t="1124212" x="1220788" y="5765800"/>
          <p14:tracePt t="1124221" x="1195388" y="5765800"/>
          <p14:tracePt t="1124228" x="1171575" y="5765800"/>
          <p14:tracePt t="1124238" x="1155700" y="5765800"/>
          <p14:tracePt t="1124244" x="1147763" y="5749925"/>
          <p14:tracePt t="1124252" x="1123950" y="5749925"/>
          <p14:tracePt t="1124260" x="1116013" y="5749925"/>
          <p14:tracePt t="1124268" x="1100138" y="5749925"/>
          <p14:tracePt t="1124276" x="1092200" y="5741988"/>
          <p14:tracePt t="1124284" x="1068388" y="5741988"/>
          <p14:tracePt t="1124292" x="1060450" y="5741988"/>
          <p14:tracePt t="1124300" x="1044575" y="5741988"/>
          <p14:tracePt t="1124332" x="1036638" y="5741988"/>
          <p14:tracePt t="1124340" x="1028700" y="5741988"/>
          <p14:tracePt t="1124348" x="1012825" y="5741988"/>
          <p14:tracePt t="1124356" x="989013" y="5741988"/>
          <p14:tracePt t="1124364" x="965200" y="5741988"/>
          <p14:tracePt t="1124373" x="941388" y="5749925"/>
          <p14:tracePt t="1124380" x="901700" y="5749925"/>
          <p14:tracePt t="1124388" x="852488" y="5749925"/>
          <p14:tracePt t="1124396" x="812800" y="5749925"/>
          <p14:tracePt t="1124405" x="773113" y="5749925"/>
          <p14:tracePt t="1124412" x="749300" y="5749925"/>
          <p14:tracePt t="1124421" x="725488" y="5749925"/>
          <p14:tracePt t="1124438" x="709613" y="5749925"/>
          <p14:tracePt t="1124453" x="701675" y="5749925"/>
          <p14:tracePt t="1124468" x="693738" y="5757863"/>
          <p14:tracePt t="1124476" x="677863" y="5757863"/>
          <p14:tracePt t="1124492" x="669925" y="5765800"/>
          <p14:tracePt t="1124532" x="661988" y="5765800"/>
          <p14:tracePt t="1124548" x="646113" y="5781675"/>
          <p14:tracePt t="1124564" x="638175" y="5789613"/>
          <p14:tracePt t="1124644" x="622300" y="5805488"/>
          <p14:tracePt t="1124660" x="614363" y="5813425"/>
          <p14:tracePt t="1124668" x="606425" y="5813425"/>
          <p14:tracePt t="1124684" x="590550" y="5829300"/>
          <p14:tracePt t="1125525" x="590550" y="5837238"/>
          <p14:tracePt t="1125541" x="590550" y="5845175"/>
          <p14:tracePt t="1125748" x="614363" y="5845175"/>
          <p14:tracePt t="1125757" x="622300" y="5853113"/>
          <p14:tracePt t="1125764" x="638175" y="5853113"/>
          <p14:tracePt t="1125773" x="646113" y="5853113"/>
          <p14:tracePt t="1125780" x="654050" y="5853113"/>
          <p14:tracePt t="1125805" x="669925" y="5853113"/>
          <p14:tracePt t="1125828" x="677863" y="5853113"/>
          <p14:tracePt t="1125838" x="693738" y="5861050"/>
          <p14:tracePt t="1125844" x="709613" y="5868988"/>
          <p14:tracePt t="1125854" x="725488" y="5868988"/>
          <p14:tracePt t="1125860" x="741363" y="5868988"/>
          <p14:tracePt t="1125868" x="765175" y="5868988"/>
          <p14:tracePt t="1125876" x="796925" y="5868988"/>
          <p14:tracePt t="1125884" x="844550" y="5876925"/>
          <p14:tracePt t="1125892" x="860425" y="5876925"/>
          <p14:tracePt t="1125900" x="885825" y="5876925"/>
          <p14:tracePt t="1125908" x="901700" y="5876925"/>
          <p14:tracePt t="1126021" x="925513" y="5892800"/>
          <p14:tracePt t="1126028" x="949325" y="5892800"/>
          <p14:tracePt t="1126040" x="981075" y="5900738"/>
          <p14:tracePt t="1126044" x="1012825" y="5908675"/>
          <p14:tracePt t="1126055" x="1036638" y="5908675"/>
          <p14:tracePt t="1126060" x="1100138" y="5924550"/>
          <p14:tracePt t="1126068" x="1139825" y="5924550"/>
          <p14:tracePt t="1126076" x="1163638" y="5932488"/>
          <p14:tracePt t="1126084" x="1179513" y="5932488"/>
          <p14:tracePt t="1126204" x="1187450" y="5932488"/>
          <p14:tracePt t="1126212" x="1203325" y="5932488"/>
          <p14:tracePt t="1126228" x="1211263" y="5932488"/>
          <p14:tracePt t="1127740" x="1220788" y="5932488"/>
          <p14:tracePt t="1127748" x="1244600" y="5932488"/>
          <p14:tracePt t="1127779" x="1252538" y="5932488"/>
          <p14:tracePt t="1127812" x="1260475" y="5932488"/>
          <p14:tracePt t="1127821" x="1276350" y="5932488"/>
          <p14:tracePt t="1127828" x="1284288" y="5932488"/>
          <p14:tracePt t="1127837" x="1308100" y="5932488"/>
          <p14:tracePt t="1127844" x="1323975" y="5932488"/>
          <p14:tracePt t="1127852" x="1347788" y="5940425"/>
          <p14:tracePt t="1127860" x="1379538" y="5948363"/>
          <p14:tracePt t="1127868" x="1403350" y="5948363"/>
          <p14:tracePt t="1127876" x="1427163" y="5948363"/>
          <p14:tracePt t="1127884" x="1466850" y="5948363"/>
          <p14:tracePt t="1127892" x="1490663" y="5948363"/>
          <p14:tracePt t="1127900" x="1530350" y="5964238"/>
          <p14:tracePt t="1127908" x="1579563" y="5964238"/>
          <p14:tracePt t="1127916" x="1611313" y="5964238"/>
          <p14:tracePt t="1127924" x="1666875" y="5972175"/>
          <p14:tracePt t="1127932" x="1714500" y="5988050"/>
          <p14:tracePt t="1127941" x="1778000" y="5988050"/>
          <p14:tracePt t="1127948" x="1801813" y="6005513"/>
          <p14:tracePt t="1127956" x="1849438" y="6005513"/>
          <p14:tracePt t="1127964" x="1889125" y="6005513"/>
          <p14:tracePt t="1127973" x="1938338" y="6021388"/>
          <p14:tracePt t="1127980" x="2001838" y="6021388"/>
          <p14:tracePt t="1127989" x="2057400" y="6037263"/>
          <p14:tracePt t="1127996" x="2128838" y="6037263"/>
          <p14:tracePt t="1128006" x="2216150" y="6037263"/>
          <p14:tracePt t="1128012" x="2281238" y="6037263"/>
          <p14:tracePt t="1128023" x="2344738" y="6037263"/>
          <p14:tracePt t="1128028" x="2368550" y="6037263"/>
          <p14:tracePt t="1128037" x="2392363" y="6037263"/>
          <p14:tracePt t="1128044" x="2416175" y="6037263"/>
          <p14:tracePt t="1128060" x="2424113" y="6037263"/>
          <p14:tracePt t="1128068" x="2432050" y="6037263"/>
          <p14:tracePt t="1128084" x="2447925" y="6037263"/>
          <p14:tracePt t="1128100" x="2463800" y="6037263"/>
          <p14:tracePt t="1128108" x="2471738" y="6029325"/>
          <p14:tracePt t="1128116" x="2487613" y="6029325"/>
          <p14:tracePt t="1128124" x="2511425" y="6029325"/>
          <p14:tracePt t="1128132" x="2519363" y="6029325"/>
          <p14:tracePt t="1128157" x="2535238" y="6029325"/>
          <p14:tracePt t="1128164" x="2551113" y="6029325"/>
          <p14:tracePt t="1128173" x="2559050" y="6029325"/>
          <p14:tracePt t="1128180" x="2582863" y="6029325"/>
          <p14:tracePt t="1128205" x="2590800" y="6029325"/>
          <p14:tracePt t="1128228" x="2606675" y="6029325"/>
          <p14:tracePt t="1128244" x="2616200" y="6029325"/>
          <p14:tracePt t="1128252" x="2632075" y="6029325"/>
          <p14:tracePt t="1128260" x="2663825" y="6029325"/>
          <p14:tracePt t="1128268" x="2679700" y="6029325"/>
          <p14:tracePt t="1128276" x="2711450" y="6029325"/>
          <p14:tracePt t="1128284" x="2759075" y="6029325"/>
          <p14:tracePt t="1128292" x="2782888" y="6029325"/>
          <p14:tracePt t="1128300" x="2822575" y="6029325"/>
          <p14:tracePt t="1128308" x="2862263" y="6029325"/>
          <p14:tracePt t="1128315" x="2886075" y="6029325"/>
          <p14:tracePt t="1128324" x="2909888" y="6029325"/>
          <p14:tracePt t="1128331" x="2967038" y="6029325"/>
          <p14:tracePt t="1128340" x="2998788" y="6029325"/>
          <p14:tracePt t="1128347" x="3054350" y="6029325"/>
          <p14:tracePt t="1128356" x="3094038" y="6029325"/>
          <p14:tracePt t="1128363" x="3117850" y="6029325"/>
          <p14:tracePt t="1128372" x="3141663" y="6029325"/>
          <p14:tracePt t="1128379" x="3157538" y="6029325"/>
          <p14:tracePt t="1128389" x="3165475" y="6029325"/>
          <p14:tracePt t="1128395" x="3173413" y="6013450"/>
          <p14:tracePt t="1128411" x="3189288" y="6013450"/>
          <p14:tracePt t="1128421" x="3213100" y="6013450"/>
          <p14:tracePt t="1128427" x="3221038" y="6005513"/>
          <p14:tracePt t="1128436" x="3228975" y="6005513"/>
          <p14:tracePt t="1128443" x="3244850" y="6005513"/>
          <p14:tracePt t="1128451" x="3252788" y="6005513"/>
          <p14:tracePt t="1128459" x="3260725" y="6005513"/>
          <p14:tracePt t="1128467" x="3268663" y="5995988"/>
          <p14:tracePt t="1128515" x="3276600" y="5988050"/>
          <p14:tracePt t="1128524" x="3284538" y="5980113"/>
          <p14:tracePt t="1128531" x="3292475" y="5980113"/>
          <p14:tracePt t="1128540" x="3308350" y="5980113"/>
          <p14:tracePt t="1128547" x="3317875" y="5972175"/>
          <p14:tracePt t="1128555" x="3325813" y="5964238"/>
          <p14:tracePt t="1128563" x="3349625" y="5964238"/>
          <p14:tracePt t="1128572" x="3357563" y="5948363"/>
          <p14:tracePt t="1128579" x="3381375" y="5948363"/>
          <p14:tracePt t="1128588" x="3397250" y="5948363"/>
          <p14:tracePt t="1128595" x="3429000" y="5948363"/>
          <p14:tracePt t="1128605" x="3468688" y="5940425"/>
          <p14:tracePt t="1128611" x="3500438" y="5940425"/>
          <p14:tracePt t="1128620" x="3540125" y="5940425"/>
          <p14:tracePt t="1128627" x="3579813" y="5932488"/>
          <p14:tracePt t="1128636" x="3595688" y="5924550"/>
          <p14:tracePt t="1128788" x="3603625" y="5924550"/>
          <p14:tracePt t="1128796" x="3611563" y="5924550"/>
          <p14:tracePt t="1128807" x="3627438" y="5924550"/>
          <p14:tracePt t="1128821" x="3635375" y="5924550"/>
          <p14:tracePt t="1128836" x="3643313" y="5924550"/>
          <p14:tracePt t="1128851" x="3660775" y="5924550"/>
          <p14:tracePt t="1128867" x="3668713" y="5924550"/>
          <p14:tracePt t="1128883" x="3676650" y="5924550"/>
          <p14:tracePt t="1128899" x="3692525" y="5924550"/>
          <p14:tracePt t="1128907" x="3700463" y="5924550"/>
          <p14:tracePt t="1128924" x="3708400" y="5924550"/>
          <p14:tracePt t="1128931" x="3732213" y="5924550"/>
          <p14:tracePt t="1128939" x="3740150" y="5924550"/>
          <p14:tracePt t="1128947" x="3763963" y="5924550"/>
          <p14:tracePt t="1128956" x="3787775" y="5924550"/>
          <p14:tracePt t="1128963" x="3811588" y="5924550"/>
          <p14:tracePt t="1128971" x="3835400" y="5924550"/>
          <p14:tracePt t="1128979" x="3859213" y="5924550"/>
          <p14:tracePt t="1128988" x="3875088" y="5924550"/>
          <p14:tracePt t="1129005" x="3883025" y="5924550"/>
          <p14:tracePt t="1129108" x="3890963" y="5924550"/>
          <p14:tracePt t="1129116" x="3898900" y="5924550"/>
          <p14:tracePt t="1129149" x="3906838" y="5924550"/>
          <p14:tracePt t="1129372" x="3914775" y="5924550"/>
          <p14:tracePt t="1129388" x="3914775" y="5916613"/>
          <p14:tracePt t="1129405" x="3914775" y="5900738"/>
          <p14:tracePt t="1129411" x="3906838" y="5900738"/>
          <p14:tracePt t="1129421" x="3898900" y="5900738"/>
          <p14:tracePt t="1129427" x="3898900" y="5892800"/>
          <p14:tracePt t="1129436" x="3890963" y="5892800"/>
          <p14:tracePt t="1129451" x="3890963" y="5876925"/>
          <p14:tracePt t="1129492" x="3890963" y="5868988"/>
          <p14:tracePt t="1129516" x="3867150" y="5868988"/>
          <p14:tracePt t="1129524" x="3843338" y="5853113"/>
          <p14:tracePt t="1129532" x="3835400" y="5837238"/>
          <p14:tracePt t="1129540" x="3811588" y="5837238"/>
          <p14:tracePt t="1129548" x="3795713" y="5829300"/>
          <p14:tracePt t="1129557" x="3787775" y="5829300"/>
          <p14:tracePt t="1129563" x="3779838" y="5829300"/>
          <p14:tracePt t="1129572" x="3763963" y="5829300"/>
          <p14:tracePt t="1129621" x="3756025" y="5829300"/>
          <p14:tracePt t="1129627" x="3748088" y="5821363"/>
          <p14:tracePt t="1129635" x="3732213" y="5821363"/>
          <p14:tracePt t="1129643" x="3724275" y="5821363"/>
          <p14:tracePt t="1129651" x="3716338" y="5821363"/>
          <p14:tracePt t="1129659" x="3700463" y="5821363"/>
          <p14:tracePt t="1129667" x="3692525" y="5821363"/>
          <p14:tracePt t="1129675" x="3684588" y="5821363"/>
          <p14:tracePt t="1129691" x="3676650" y="5821363"/>
          <p14:tracePt t="1129956" x="3668713" y="5813425"/>
          <p14:tracePt t="1129995" x="3668713" y="5805488"/>
          <p14:tracePt t="1130020" x="3676650" y="5797550"/>
          <p14:tracePt t="1130067" x="3676650" y="5789613"/>
          <p14:tracePt t="1130083" x="3676650" y="5773738"/>
          <p14:tracePt t="1130108" x="3676650" y="5765800"/>
          <p14:tracePt t="1130156" x="3676650" y="5757863"/>
          <p14:tracePt t="1130163" x="3676650" y="5741988"/>
          <p14:tracePt t="1130179" x="3676650" y="5734050"/>
          <p14:tracePt t="1130188" x="3676650" y="5726113"/>
          <p14:tracePt t="1130195" x="3684588" y="5710238"/>
          <p14:tracePt t="1130243" x="3684588" y="5702300"/>
          <p14:tracePt t="1130268" x="3676650" y="5702300"/>
          <p14:tracePt t="1130276" x="3668713" y="5694363"/>
          <p14:tracePt t="1130291" x="3668713" y="5686425"/>
          <p14:tracePt t="1130308" x="3660775" y="5686425"/>
          <p14:tracePt t="1130315" x="3660775" y="5678488"/>
          <p14:tracePt t="1130347" x="3660775" y="5662613"/>
          <p14:tracePt t="1130572" x="3643313" y="5645150"/>
          <p14:tracePt t="1130636" x="3619500" y="5645150"/>
          <p14:tracePt t="1130667" x="3611563" y="5662613"/>
          <p14:tracePt t="1130683" x="3595688" y="5670550"/>
          <p14:tracePt t="1130699" x="3595688" y="5678488"/>
          <p14:tracePt t="1130708" x="3587750" y="5694363"/>
          <p14:tracePt t="1130715" x="3579813" y="5694363"/>
          <p14:tracePt t="1130724" x="3579813" y="5726113"/>
          <p14:tracePt t="1130731" x="3571875" y="5726113"/>
          <p14:tracePt t="1130740" x="3571875" y="5734050"/>
          <p14:tracePt t="1130756" x="3571875" y="5749925"/>
          <p14:tracePt t="1130779" x="3571875" y="5757863"/>
          <p14:tracePt t="1130788" x="3571875" y="5765800"/>
          <p14:tracePt t="1130820" x="3556000" y="5765800"/>
          <p14:tracePt t="1131020" x="3556000" y="5757863"/>
          <p14:tracePt t="1131036" x="3556000" y="5749925"/>
          <p14:tracePt t="1131052" x="3563938" y="5734050"/>
          <p14:tracePt t="1131068" x="3563938" y="5726113"/>
          <p14:tracePt t="1131083" x="3563938" y="5718175"/>
          <p14:tracePt t="1131123" x="3579813" y="5702300"/>
          <p14:tracePt t="1131140" x="3587750" y="5694363"/>
          <p14:tracePt t="1131211" x="3587750" y="5678488"/>
          <p14:tracePt t="1131220" x="3587750" y="5670550"/>
          <p14:tracePt t="1131227" x="3579813" y="5662613"/>
          <p14:tracePt t="1131299" x="3579813" y="5653088"/>
          <p14:tracePt t="1131323" x="3579813" y="5637213"/>
          <p14:tracePt t="1131331" x="3571875" y="5637213"/>
          <p14:tracePt t="1131340" x="3556000" y="5629275"/>
          <p14:tracePt t="1131356" x="3548063" y="5621338"/>
          <p14:tracePt t="1131891" x="3540125" y="5621338"/>
          <p14:tracePt t="1131908" x="3540125" y="5629275"/>
          <p14:tracePt t="1131915" x="3540125" y="5637213"/>
          <p14:tracePt t="1131924" x="3540125" y="5653088"/>
          <p14:tracePt t="1131931" x="3540125" y="5662613"/>
          <p14:tracePt t="1131940" x="3524250" y="5670550"/>
          <p14:tracePt t="1131956" x="3516313" y="5694363"/>
          <p14:tracePt t="1132067" x="3516313" y="5710238"/>
          <p14:tracePt t="1135699" x="3508375" y="5710238"/>
          <p14:tracePt t="1138763" x="3500438" y="5734050"/>
          <p14:tracePt t="1138778" x="3492500" y="5741988"/>
          <p14:tracePt t="1138794" x="3492500" y="5749925"/>
          <p14:tracePt t="1138826" x="3492500" y="5757863"/>
          <p14:tracePt t="1139394" x="3492500" y="5765800"/>
          <p14:tracePt t="1139403" x="3476625" y="5765800"/>
          <p14:tracePt t="1139418" x="3460750" y="5781675"/>
          <p14:tracePt t="1139426" x="3460750" y="5805488"/>
          <p14:tracePt t="1139434" x="3460750" y="5813425"/>
          <p14:tracePt t="1139442" x="3460750" y="5837238"/>
          <p14:tracePt t="1139450" x="3468688" y="5861050"/>
          <p14:tracePt t="1139458" x="3468688" y="5868988"/>
          <p14:tracePt t="1139466" x="3484563" y="5900738"/>
          <p14:tracePt t="1139474" x="3484563" y="5908675"/>
          <p14:tracePt t="1139482" x="3484563" y="5916613"/>
          <p14:tracePt t="1139490" x="3484563" y="5924550"/>
          <p14:tracePt t="1139498" x="3492500" y="5924550"/>
          <p14:tracePt t="1139754" x="3492500" y="5932488"/>
          <p14:tracePt t="1139762" x="3500438" y="5948363"/>
          <p14:tracePt t="1139778" x="3500438" y="5956300"/>
          <p14:tracePt t="1139803" x="3516313" y="5972175"/>
          <p14:tracePt t="1139818" x="3516313" y="5980113"/>
          <p14:tracePt t="1139826" x="3516313" y="6005513"/>
          <p14:tracePt t="1139834" x="3516313" y="6013450"/>
          <p14:tracePt t="1139843" x="3516313" y="6021388"/>
          <p14:tracePt t="1139866" x="3516313" y="6037263"/>
          <p14:tracePt t="1139978" x="3524250" y="6045200"/>
          <p14:tracePt t="1139988" x="3524250" y="6053138"/>
          <p14:tracePt t="1139994" x="3524250" y="6061075"/>
          <p14:tracePt t="1140003" x="3524250" y="6069013"/>
          <p14:tracePt t="1140010" x="3532188" y="6069013"/>
          <p14:tracePt t="1140026" x="3532188" y="6076950"/>
          <p14:tracePt t="1140221" x="3540125" y="6084888"/>
          <p14:tracePt t="1140234" x="3540125" y="6092825"/>
          <p14:tracePt t="1140250" x="3540125" y="6100763"/>
          <p14:tracePt t="1140259" x="3540125" y="6108700"/>
          <p14:tracePt t="1141003" x="3540125" y="6100763"/>
          <p14:tracePt t="1141010" x="3548063" y="6084888"/>
          <p14:tracePt t="1141018" x="3548063" y="6076950"/>
          <p14:tracePt t="1141026" x="3548063" y="6069013"/>
          <p14:tracePt t="1141042" x="3548063" y="6045200"/>
          <p14:tracePt t="1141050" x="3563938" y="6037263"/>
          <p14:tracePt t="1141058" x="3563938" y="6029325"/>
          <p14:tracePt t="1141066" x="3563938" y="6013450"/>
          <p14:tracePt t="1141075" x="3563938" y="6005513"/>
          <p14:tracePt t="1141082" x="3563938" y="5980113"/>
          <p14:tracePt t="1141091" x="3563938" y="5964238"/>
          <p14:tracePt t="1141098" x="3563938" y="5948363"/>
          <p14:tracePt t="1141106" x="3563938" y="5924550"/>
          <p14:tracePt t="1141114" x="3563938" y="5916613"/>
          <p14:tracePt t="1141123" x="3563938" y="5892800"/>
          <p14:tracePt t="1141130" x="3563938" y="5876925"/>
          <p14:tracePt t="1141146" x="3563938" y="5868988"/>
          <p14:tracePt t="1141158" x="3563938" y="5861050"/>
          <p14:tracePt t="1141173" x="3563938" y="5845175"/>
          <p14:tracePt t="1141178" x="3563938" y="5837238"/>
          <p14:tracePt t="1141203" x="3563938" y="5829300"/>
          <p14:tracePt t="1141210" x="3563938" y="5821363"/>
          <p14:tracePt t="1141218" x="3563938" y="5805488"/>
          <p14:tracePt t="1141234" x="3563938" y="5797550"/>
          <p14:tracePt t="1141242" x="3563938" y="5789613"/>
          <p14:tracePt t="1141258" x="3563938" y="5773738"/>
          <p14:tracePt t="1141266" x="3563938" y="5765800"/>
          <p14:tracePt t="1141275" x="3563938" y="5757863"/>
          <p14:tracePt t="1141282" x="3563938" y="5749925"/>
          <p14:tracePt t="1141291" x="3563938" y="5734050"/>
          <p14:tracePt t="1141298" x="3571875" y="5718175"/>
          <p14:tracePt t="1141314" x="3587750" y="5702300"/>
          <p14:tracePt t="1141323" x="3587750" y="5694363"/>
          <p14:tracePt t="1141330" x="3587750" y="5686425"/>
          <p14:tracePt t="1141339" x="3595688" y="5670550"/>
          <p14:tracePt t="1141346" x="3595688" y="5662613"/>
          <p14:tracePt t="1141355" x="3595688" y="5653088"/>
          <p14:tracePt t="1141362" x="3595688" y="5637213"/>
          <p14:tracePt t="1141378" x="3595688" y="5629275"/>
          <p14:tracePt t="1141578" x="3587750" y="5629275"/>
          <p14:tracePt t="1141603" x="3579813" y="5629275"/>
          <p14:tracePt t="1141610" x="3571875" y="5629275"/>
          <p14:tracePt t="1141617" x="3571875" y="5637213"/>
          <p14:tracePt t="1141626" x="3563938" y="5653088"/>
          <p14:tracePt t="1141633" x="3563938" y="5662613"/>
          <p14:tracePt t="1141642" x="3563938" y="5686425"/>
          <p14:tracePt t="1141650" x="3563938" y="5694363"/>
          <p14:tracePt t="1141658" x="3548063" y="5726113"/>
          <p14:tracePt t="1141665" x="3548063" y="5734050"/>
          <p14:tracePt t="1141674" x="3540125" y="5741988"/>
          <p14:tracePt t="1141690" x="3524250" y="5773738"/>
          <p14:tracePt t="1141697" x="3524250" y="5781675"/>
          <p14:tracePt t="1141706" x="3516313" y="5789613"/>
          <p14:tracePt t="1141714" x="3508375" y="5821363"/>
          <p14:tracePt t="1141722" x="3500438" y="5853113"/>
          <p14:tracePt t="1141729" x="3492500" y="5884863"/>
          <p14:tracePt t="1141739" x="3476625" y="5892800"/>
          <p14:tracePt t="1141745" x="3476625" y="5916613"/>
          <p14:tracePt t="1141755" x="3476625" y="5932488"/>
          <p14:tracePt t="1141761" x="3476625" y="5940425"/>
          <p14:tracePt t="1141771" x="3476625" y="5948363"/>
          <p14:tracePt t="1141802" x="3476625" y="5964238"/>
          <p14:tracePt t="1141826" x="3476625" y="5972175"/>
          <p14:tracePt t="1142506" x="3476625" y="5964238"/>
          <p14:tracePt t="1142514" x="3460750" y="5948363"/>
          <p14:tracePt t="1142523" x="3452813" y="5940425"/>
          <p14:tracePt t="1142530" x="3436938" y="5924550"/>
          <p14:tracePt t="1142539" x="3429000" y="5916613"/>
          <p14:tracePt t="1142546" x="3421063" y="5916613"/>
          <p14:tracePt t="1142556" x="3405188" y="5900738"/>
          <p14:tracePt t="1142562" x="3381375" y="5892800"/>
          <p14:tracePt t="1142573" x="3357563" y="5876925"/>
          <p14:tracePt t="1142578" x="3300413" y="5861050"/>
          <p14:tracePt t="1142587" x="3213100" y="5845175"/>
          <p14:tracePt t="1142594" x="3109913" y="5813425"/>
          <p14:tracePt t="1142603" x="2949575" y="5789613"/>
          <p14:tracePt t="1142610" x="2767013" y="5765800"/>
          <p14:tracePt t="1142618" x="2606675" y="5726113"/>
          <p14:tracePt t="1142626" x="2463800" y="5702300"/>
          <p14:tracePt t="1142634" x="2328863" y="5686425"/>
          <p14:tracePt t="1142642" x="2216150" y="5662613"/>
          <p14:tracePt t="1142650" x="2136775" y="5629275"/>
          <p14:tracePt t="1142666" x="2128838" y="5621338"/>
          <p14:tracePt t="1142754" x="2112963" y="5621338"/>
          <p14:tracePt t="1142762" x="2105025" y="5621338"/>
          <p14:tracePt t="1142778" x="2097088" y="5621338"/>
          <p14:tracePt t="1142787" x="2081213" y="5621338"/>
          <p14:tracePt t="1142803" x="2057400" y="5621338"/>
          <p14:tracePt t="1142810" x="2049463" y="5621338"/>
          <p14:tracePt t="1142818" x="2041525" y="5621338"/>
          <p14:tracePt t="1142826" x="2017713" y="5621338"/>
          <p14:tracePt t="1142834" x="1993900" y="5621338"/>
          <p14:tracePt t="1142842" x="1985963" y="5621338"/>
          <p14:tracePt t="1142850" x="1962150" y="5621338"/>
          <p14:tracePt t="1142858" x="1946275" y="5621338"/>
          <p14:tracePt t="1142866" x="1922463" y="5621338"/>
          <p14:tracePt t="1142874" x="1912938" y="5621338"/>
          <p14:tracePt t="1142882" x="1905000" y="5621338"/>
          <p14:tracePt t="1142898" x="1897063" y="5621338"/>
          <p14:tracePt t="1142906" x="1881188" y="5621338"/>
          <p14:tracePt t="1142914" x="1873250" y="5621338"/>
          <p14:tracePt t="1142930" x="1849438" y="5621338"/>
          <p14:tracePt t="1142939" x="1841500" y="5621338"/>
          <p14:tracePt t="1142946" x="1793875" y="5637213"/>
          <p14:tracePt t="1142955" x="1754188" y="5637213"/>
          <p14:tracePt t="1142962" x="1730375" y="5645150"/>
          <p14:tracePt t="1142972" x="1706563" y="5645150"/>
          <p14:tracePt t="1142978" x="1682750" y="5645150"/>
          <p14:tracePt t="1142987" x="1666875" y="5645150"/>
          <p14:tracePt t="1142994" x="1651000" y="5662613"/>
          <p14:tracePt t="1143034" x="1643063" y="5670550"/>
          <p14:tracePt t="1143050" x="1635125" y="5670550"/>
          <p14:tracePt t="1143058" x="1627188" y="5686425"/>
          <p14:tracePt t="1143074" x="1603375" y="5694363"/>
          <p14:tracePt t="1143090" x="1571625" y="5710238"/>
          <p14:tracePt t="1143106" x="1554163" y="5710238"/>
          <p14:tracePt t="1143114" x="1554163" y="5718175"/>
          <p14:tracePt t="1143130" x="1538288" y="5726113"/>
          <p14:tracePt t="1143139" x="1522413" y="5741988"/>
          <p14:tracePt t="1143146" x="1514475" y="5749925"/>
          <p14:tracePt t="1143155" x="1506538" y="5749925"/>
          <p14:tracePt t="1143162" x="1498600" y="5757863"/>
          <p14:tracePt t="1143172" x="1474788" y="5773738"/>
          <p14:tracePt t="1143178" x="1458913" y="5781675"/>
          <p14:tracePt t="1143187" x="1435100" y="5797550"/>
          <p14:tracePt t="1143194" x="1427163" y="5797550"/>
          <p14:tracePt t="1143203" x="1419225" y="5813425"/>
          <p14:tracePt t="1143210" x="1403350" y="5821363"/>
          <p14:tracePt t="1143218" x="1395413" y="5821363"/>
          <p14:tracePt t="1143226" x="1379538" y="5829300"/>
          <p14:tracePt t="1143234" x="1379538" y="5837238"/>
          <p14:tracePt t="1143242" x="1371600" y="5845175"/>
          <p14:tracePt t="1143266" x="1355725" y="5845175"/>
          <p14:tracePt t="1143306" x="1347788" y="5861050"/>
          <p14:tracePt t="1143338" x="1339850" y="5861050"/>
          <p14:tracePt t="1143346" x="1339850" y="5868988"/>
          <p14:tracePt t="1143355" x="1323975" y="5876925"/>
          <p14:tracePt t="1143372" x="1323975" y="5884863"/>
          <p14:tracePt t="1143378" x="1316038" y="5884863"/>
          <p14:tracePt t="1143410" x="1308100" y="5892800"/>
          <p14:tracePt t="1143418" x="1300163" y="5900738"/>
          <p14:tracePt t="1143426" x="1284288" y="5908675"/>
          <p14:tracePt t="1143434" x="1268413" y="5908675"/>
          <p14:tracePt t="1143442" x="1244600" y="5908675"/>
          <p14:tracePt t="1143450" x="1203325" y="5908675"/>
          <p14:tracePt t="1143458" x="1179513" y="5908675"/>
          <p14:tracePt t="1143466" x="1155700" y="5908675"/>
          <p14:tracePt t="1143475" x="1147763" y="5908675"/>
          <p14:tracePt t="1143482" x="1139825" y="5908675"/>
          <p14:tracePt t="1143490" x="1131888" y="5908675"/>
          <p14:tracePt t="1143506" x="1116013" y="5908675"/>
          <p14:tracePt t="1143523" x="1108075" y="5908675"/>
          <p14:tracePt t="1143530" x="1084263" y="5908675"/>
          <p14:tracePt t="1143539" x="1060450" y="5908675"/>
          <p14:tracePt t="1143545" x="1020763" y="5908675"/>
          <p14:tracePt t="1143556" x="996950" y="5908675"/>
          <p14:tracePt t="1143562" x="965200" y="5908675"/>
          <p14:tracePt t="1143572" x="941388" y="5908675"/>
          <p14:tracePt t="1143578" x="925513" y="5908675"/>
          <p14:tracePt t="1143587" x="917575" y="5908675"/>
          <p14:tracePt t="1143594" x="901700" y="5908675"/>
          <p14:tracePt t="1143602" x="893763" y="5908675"/>
          <p14:tracePt t="1143610" x="885825" y="5908675"/>
          <p14:tracePt t="1143618" x="868363" y="5908675"/>
          <p14:tracePt t="1143626" x="860425" y="5908675"/>
          <p14:tracePt t="1143633" x="852488" y="5908675"/>
          <p14:tracePt t="1143650" x="844550" y="5908675"/>
          <p14:tracePt t="1143745" x="820738" y="5908675"/>
          <p14:tracePt t="1143754" x="804863" y="5908675"/>
          <p14:tracePt t="1143761" x="796925" y="5908675"/>
          <p14:tracePt t="1143770" x="788988" y="5908675"/>
          <p14:tracePt t="1144217" x="812800" y="5908675"/>
          <p14:tracePt t="1144226" x="836613" y="5908675"/>
          <p14:tracePt t="1144233" x="860425" y="5924550"/>
          <p14:tracePt t="1144242" x="885825" y="5924550"/>
          <p14:tracePt t="1144249" x="893763" y="5924550"/>
          <p14:tracePt t="1144266" x="909638" y="5924550"/>
          <p14:tracePt t="1144281" x="917575" y="5924550"/>
          <p14:tracePt t="1144297" x="925513" y="5924550"/>
          <p14:tracePt t="1144306" x="941388" y="5924550"/>
          <p14:tracePt t="1144313" x="965200" y="5924550"/>
          <p14:tracePt t="1144322" x="989013" y="5924550"/>
          <p14:tracePt t="1144329" x="1028700" y="5924550"/>
          <p14:tracePt t="1144338" x="1052513" y="5924550"/>
          <p14:tracePt t="1144345" x="1076325" y="5924550"/>
          <p14:tracePt t="1144355" x="1116013" y="5940425"/>
          <p14:tracePt t="1144361" x="1123950" y="5940425"/>
          <p14:tracePt t="1144377" x="1131888" y="5940425"/>
          <p14:tracePt t="1144417" x="1139825" y="5940425"/>
          <p14:tracePt t="1144425" x="1155700" y="5940425"/>
          <p14:tracePt t="1144433" x="1179513" y="5940425"/>
          <p14:tracePt t="1144441" x="1220788" y="5940425"/>
          <p14:tracePt t="1144449" x="1244600" y="5940425"/>
          <p14:tracePt t="1144457" x="1268413" y="5940425"/>
          <p14:tracePt t="1144465" x="1292225" y="5940425"/>
          <p14:tracePt t="1144474" x="1331913" y="5940425"/>
          <p14:tracePt t="1144481" x="1355725" y="5940425"/>
          <p14:tracePt t="1144490" x="1379538" y="5940425"/>
          <p14:tracePt t="1144497" x="1403350" y="5940425"/>
          <p14:tracePt t="1144506" x="1443038" y="5940425"/>
          <p14:tracePt t="1144513" x="1450975" y="5940425"/>
          <p14:tracePt t="1144522" x="1474788" y="5940425"/>
          <p14:tracePt t="1144529" x="1490663" y="5948363"/>
          <p14:tracePt t="1144538" x="1498600" y="5948363"/>
          <p14:tracePt t="1144545" x="1506538" y="5948363"/>
          <p14:tracePt t="1144561" x="1514475" y="5948363"/>
          <p14:tracePt t="1144577" x="1530350" y="5956300"/>
          <p14:tracePt t="1144586" x="1538288" y="5956300"/>
          <p14:tracePt t="1144593" x="1562100" y="5956300"/>
          <p14:tracePt t="1144601" x="1571625" y="5956300"/>
          <p14:tracePt t="1144609" x="1587500" y="5956300"/>
          <p14:tracePt t="1144617" x="1595438" y="5956300"/>
          <p14:tracePt t="1144625" x="1603375" y="5956300"/>
          <p14:tracePt t="1144633" x="1627188" y="5956300"/>
          <p14:tracePt t="1144641" x="1635125" y="5956300"/>
          <p14:tracePt t="1144649" x="1643063" y="5964238"/>
          <p14:tracePt t="1144657" x="1658938" y="5972175"/>
          <p14:tracePt t="1144665" x="1682750" y="5972175"/>
          <p14:tracePt t="1144673" x="1690688" y="5972175"/>
          <p14:tracePt t="1144681" x="1714500" y="5980113"/>
          <p14:tracePt t="1144690" x="1730375" y="5980113"/>
          <p14:tracePt t="1144826" x="1738313" y="5980113"/>
          <p14:tracePt t="1145321" x="1722438" y="5980113"/>
          <p14:tracePt t="1145338" x="1714500" y="5980113"/>
          <p14:tracePt t="1145345" x="1690688" y="5980113"/>
          <p14:tracePt t="1145371" x="1682750" y="5980113"/>
          <p14:tracePt t="1145410" x="1674813" y="5980113"/>
          <p14:tracePt t="1145441" x="1666875" y="5980113"/>
          <p14:tracePt t="1145449" x="1658938" y="5980113"/>
          <p14:tracePt t="1145458" x="1651000" y="5980113"/>
          <p14:tracePt t="1145465" x="1643063" y="5980113"/>
          <p14:tracePt t="1145873" x="1635125" y="5980113"/>
          <p14:tracePt t="1145890" x="1627188" y="5980113"/>
          <p14:tracePt t="1145929" x="1611313" y="5980113"/>
          <p14:tracePt t="1145938" x="1603375" y="5980113"/>
          <p14:tracePt t="1145977" x="1595438" y="5980113"/>
          <p14:tracePt t="1146090" x="1587500" y="5980113"/>
          <p14:tracePt t="1146217" x="1571625" y="5980113"/>
          <p14:tracePt t="1146233" x="1562100" y="5980113"/>
          <p14:tracePt t="1146241" x="1554163" y="5980113"/>
          <p14:tracePt t="1146258" x="1546225" y="5980113"/>
          <p14:tracePt t="1146275" x="1530350" y="5980113"/>
          <p14:tracePt t="1146281" x="1506538" y="5972175"/>
          <p14:tracePt t="1146290" x="1482725" y="5972175"/>
          <p14:tracePt t="1146297" x="1458913" y="5972175"/>
          <p14:tracePt t="1146305" x="1419225" y="5956300"/>
          <p14:tracePt t="1146313" x="1395413" y="5940425"/>
          <p14:tracePt t="1146322" x="1347788" y="5940425"/>
          <p14:tracePt t="1146329" x="1284288" y="5940425"/>
          <p14:tracePt t="1146338" x="1260475" y="5924550"/>
          <p14:tracePt t="1146345" x="1236663" y="5924550"/>
          <p14:tracePt t="1146355" x="1211263" y="5924550"/>
          <p14:tracePt t="1146361" x="1195388" y="5916613"/>
          <p14:tracePt t="1146417" x="1187450" y="5916613"/>
          <p14:tracePt t="1146425" x="1179513" y="5916613"/>
          <p14:tracePt t="1146441" x="1171575" y="5916613"/>
          <p14:tracePt t="1146449" x="1155700" y="5916613"/>
          <p14:tracePt t="1146457" x="1147763" y="5916613"/>
          <p14:tracePt t="1146473" x="1139825" y="5916613"/>
          <p14:tracePt t="1146481" x="1123950" y="5916613"/>
          <p14:tracePt t="1146497" x="1116013" y="5916613"/>
          <p14:tracePt t="1146513" x="1108075" y="5916613"/>
          <p14:tracePt t="1146521" x="1100138" y="5916613"/>
          <p14:tracePt t="1146538" x="1084263" y="5916613"/>
          <p14:tracePt t="1146786" x="1092200" y="5916613"/>
          <p14:tracePt t="1146794" x="1116013" y="5916613"/>
          <p14:tracePt t="1146801" x="1155700" y="5916613"/>
          <p14:tracePt t="1146809" x="1195388" y="5916613"/>
          <p14:tracePt t="1146817" x="1211263" y="5916613"/>
          <p14:tracePt t="1146825" x="1220788" y="5916613"/>
          <p14:tracePt t="1146833" x="1228725" y="5916613"/>
          <p14:tracePt t="1146857" x="1252538" y="5916613"/>
          <p14:tracePt t="1146873" x="1260475" y="5916613"/>
          <p14:tracePt t="1146881" x="1276350" y="5916613"/>
          <p14:tracePt t="1146889" x="1300163" y="5916613"/>
          <p14:tracePt t="1146897" x="1308100" y="5916613"/>
          <p14:tracePt t="1146905" x="1347788" y="5916613"/>
          <p14:tracePt t="1146913" x="1355725" y="5916613"/>
          <p14:tracePt t="1146922" x="1379538" y="5932488"/>
          <p14:tracePt t="1146929" x="1395413" y="5932488"/>
          <p14:tracePt t="1146938" x="1403350" y="5932488"/>
          <p14:tracePt t="1146945" x="1419225" y="5940425"/>
          <p14:tracePt t="1146955" x="1427163" y="5940425"/>
          <p14:tracePt t="1146961" x="1443038" y="5940425"/>
          <p14:tracePt t="1146970" x="1458913" y="5940425"/>
          <p14:tracePt t="1146977" x="1466850" y="5940425"/>
          <p14:tracePt t="1146985" x="1474788" y="5940425"/>
          <p14:tracePt t="1147081" x="1482725" y="5940425"/>
          <p14:tracePt t="1147090" x="1498600" y="5940425"/>
          <p14:tracePt t="1147097" x="1514475" y="5940425"/>
          <p14:tracePt t="1147106" x="1530350" y="5940425"/>
          <p14:tracePt t="1147113" x="1546225" y="5940425"/>
          <p14:tracePt t="1147123" x="1562100" y="5940425"/>
          <p14:tracePt t="1147129" x="1579563" y="5940425"/>
          <p14:tracePt t="1147139" x="1587500" y="5940425"/>
          <p14:tracePt t="1147161" x="1595438" y="5940425"/>
          <p14:tracePt t="1149787" x="1587500" y="5940425"/>
          <p14:tracePt t="1149793" x="1562100" y="5940425"/>
          <p14:tracePt t="1149801" x="1546225" y="5940425"/>
          <p14:tracePt t="1149808" x="1522413" y="5940425"/>
          <p14:tracePt t="1149817" x="1498600" y="5940425"/>
          <p14:tracePt t="1149824" x="1474788" y="5940425"/>
          <p14:tracePt t="1149834" x="1435100" y="5940425"/>
          <p14:tracePt t="1149840" x="1411288" y="5940425"/>
          <p14:tracePt t="1149848" x="1387475" y="5940425"/>
          <p14:tracePt t="1149857" x="1363663" y="5940425"/>
          <p14:tracePt t="1149864" x="1339850" y="5940425"/>
          <p14:tracePt t="1149873" x="1331913" y="5940425"/>
          <p14:tracePt t="1149880" x="1316038" y="5940425"/>
          <p14:tracePt t="1149945" x="1308100" y="5940425"/>
          <p14:tracePt t="1149955" x="1292225" y="5940425"/>
          <p14:tracePt t="1149961" x="1268413" y="5940425"/>
          <p14:tracePt t="1149969" x="1252538" y="5940425"/>
          <p14:tracePt t="1149977" x="1228725" y="5940425"/>
          <p14:tracePt t="1149985" x="1203325" y="5940425"/>
          <p14:tracePt t="1149993" x="1179513" y="5940425"/>
          <p14:tracePt t="1150001" x="1155700" y="5940425"/>
          <p14:tracePt t="1150009" x="1147763" y="5940425"/>
          <p14:tracePt t="1150033" x="1139825" y="5940425"/>
          <p14:tracePt t="1150074" x="1131888" y="5940425"/>
          <p14:tracePt t="1150081" x="1108075" y="5940425"/>
          <p14:tracePt t="1150089" x="1092200" y="5940425"/>
          <p14:tracePt t="1150097" x="1060450" y="5940425"/>
          <p14:tracePt t="1150106" x="1028700" y="5940425"/>
          <p14:tracePt t="1150113" x="1020763" y="5940425"/>
          <p14:tracePt t="1150123" x="1012825" y="5940425"/>
          <p14:tracePt t="1150129" x="996950" y="5940425"/>
          <p14:tracePt t="1150139" x="989013" y="5940425"/>
          <p14:tracePt t="1150145" x="981075" y="5940425"/>
          <p14:tracePt t="1150233" x="973138" y="5940425"/>
          <p14:tracePt t="1150241" x="949325" y="5940425"/>
          <p14:tracePt t="1150248" x="925513" y="5940425"/>
          <p14:tracePt t="1150257" x="901700" y="5940425"/>
          <p14:tracePt t="1150273" x="860425" y="5940425"/>
          <p14:tracePt t="1150274" x="836613" y="5940425"/>
          <p14:tracePt t="1150320" x="828675" y="5940425"/>
          <p14:tracePt t="1150849" x="828675" y="5932488"/>
          <p14:tracePt t="1150873" x="836613" y="5932488"/>
          <p14:tracePt t="1150889" x="844550" y="5932488"/>
          <p14:tracePt t="1150897" x="877888" y="5924550"/>
          <p14:tracePt t="1150905" x="885825" y="5924550"/>
          <p14:tracePt t="1150913" x="901700" y="5924550"/>
          <p14:tracePt t="1150922" x="917575" y="5924550"/>
          <p14:tracePt t="1150928" x="925513" y="5924550"/>
          <p14:tracePt t="1150939" x="933450" y="5924550"/>
          <p14:tracePt t="1150945" x="949325" y="5924550"/>
          <p14:tracePt t="1150954" x="957263" y="5924550"/>
          <p14:tracePt t="1150961" x="981075" y="5924550"/>
          <p14:tracePt t="1150977" x="989013" y="5924550"/>
          <p14:tracePt t="1150985" x="996950" y="5924550"/>
          <p14:tracePt t="1151001" x="1012825" y="5924550"/>
          <p14:tracePt t="1151017" x="1020763" y="5924550"/>
          <p14:tracePt t="1151025" x="1028700" y="5924550"/>
          <p14:tracePt t="1151033" x="1052513" y="5924550"/>
          <p14:tracePt t="1151041" x="1068388" y="5924550"/>
          <p14:tracePt t="1151048" x="1084263" y="5924550"/>
          <p14:tracePt t="1151057" x="1100138" y="5924550"/>
          <p14:tracePt t="1151193" x="1108075" y="5924550"/>
          <p14:tracePt t="1151409" x="1131888" y="5924550"/>
          <p14:tracePt t="1151417" x="1139825" y="5924550"/>
          <p14:tracePt t="1151433" x="1155700" y="5924550"/>
          <p14:tracePt t="1151441" x="1163638" y="5924550"/>
          <p14:tracePt t="1151448" x="1171575" y="5924550"/>
          <p14:tracePt t="1151481" x="1179513" y="5924550"/>
          <p14:tracePt t="1151489" x="1195388" y="5924550"/>
          <p14:tracePt t="1151497" x="1211263" y="5924550"/>
          <p14:tracePt t="1151506" x="1244600" y="5924550"/>
          <p14:tracePt t="1151513" x="1300163" y="5940425"/>
          <p14:tracePt t="1151523" x="1355725" y="5940425"/>
          <p14:tracePt t="1151529" x="1419225" y="5940425"/>
          <p14:tracePt t="1151539" x="1466850" y="5956300"/>
          <p14:tracePt t="1151544" x="1506538" y="5972175"/>
          <p14:tracePt t="1151554" x="1522413" y="5972175"/>
          <p14:tracePt t="1151633" x="1530350" y="5972175"/>
          <p14:tracePt t="1151681" x="1538288" y="5972175"/>
          <p14:tracePt t="1151697" x="1546225" y="5972175"/>
          <p14:tracePt t="1151801" x="1562100" y="5972175"/>
          <p14:tracePt t="1151809" x="1571625" y="5972175"/>
          <p14:tracePt t="1151817" x="1579563" y="5972175"/>
          <p14:tracePt t="1151826" x="1587500" y="5972175"/>
          <p14:tracePt t="1151834" x="1611313" y="5972175"/>
          <p14:tracePt t="1151841" x="1635125" y="5972175"/>
          <p14:tracePt t="1151857" x="1658938" y="5972175"/>
          <p14:tracePt t="1151864" x="1674813" y="5972175"/>
          <p14:tracePt t="1152400" x="1666875" y="5972175"/>
          <p14:tracePt t="1152528" x="1666875" y="5964238"/>
          <p14:tracePt t="1152873" x="1651000" y="5964238"/>
          <p14:tracePt t="1152960" x="1643063" y="5964238"/>
          <p14:tracePt t="1152976" x="1627188" y="5964238"/>
          <p14:tracePt t="1152993" x="1619250" y="5964238"/>
          <p14:tracePt t="1153000" x="1611313" y="5964238"/>
          <p14:tracePt t="1153008" x="1603375" y="5964238"/>
          <p14:tracePt t="1153016" x="1587500" y="5964238"/>
          <p14:tracePt t="1153034" x="1579563" y="5964238"/>
          <p14:tracePt t="1153088" x="1571625" y="5964238"/>
          <p14:tracePt t="1153096" x="1562100" y="5956300"/>
          <p14:tracePt t="1153105" x="1562100" y="5948363"/>
          <p14:tracePt t="1153112" x="1546225" y="5948363"/>
          <p14:tracePt t="1153121" x="1538288" y="5948363"/>
          <p14:tracePt t="1153128" x="1530350" y="5940425"/>
          <p14:tracePt t="1153139" x="1506538" y="5940425"/>
          <p14:tracePt t="1153144" x="1490663" y="5940425"/>
          <p14:tracePt t="1153158" x="1482725" y="5940425"/>
          <p14:tracePt t="1153169" x="1482725" y="5932488"/>
          <p14:tracePt t="1153248" x="1474788" y="5932488"/>
          <p14:tracePt t="1153257" x="1466850" y="5932488"/>
          <p14:tracePt t="1153264" x="1443038" y="5932488"/>
          <p14:tracePt t="1153275" x="1419225" y="5932488"/>
          <p14:tracePt t="1153281" x="1395413" y="5932488"/>
          <p14:tracePt t="1153289" x="1387475" y="5932488"/>
          <p14:tracePt t="1153296" x="1371600" y="5932488"/>
          <p14:tracePt t="1153433" x="1363663" y="5932488"/>
          <p14:tracePt t="1153505" x="1355725" y="5932488"/>
          <p14:tracePt t="1153521" x="1339850" y="5932488"/>
          <p14:tracePt t="1153538" x="1331913" y="5932488"/>
          <p14:tracePt t="1153633" x="1308100" y="5932488"/>
          <p14:tracePt t="1153640" x="1300163" y="5932488"/>
          <p14:tracePt t="1153648" x="1276350" y="5932488"/>
          <p14:tracePt t="1153657" x="1268413" y="5932488"/>
          <p14:tracePt t="1153664" x="1228725" y="5924550"/>
          <p14:tracePt t="1153673" x="1228725" y="5916613"/>
          <p14:tracePt t="1153784" x="1203325" y="5916613"/>
          <p14:tracePt t="1153792" x="1195388" y="5916613"/>
          <p14:tracePt t="1153800" x="1187450" y="5916613"/>
          <p14:tracePt t="1156233" x="1163638" y="5916613"/>
          <p14:tracePt t="1156248" x="1147763" y="5916613"/>
          <p14:tracePt t="1156274" x="1139825" y="5916613"/>
          <p14:tracePt t="1157064" x="1123950" y="5924550"/>
          <p14:tracePt t="1157074" x="1116013" y="5924550"/>
          <p14:tracePt t="1157080" x="1100138" y="5932488"/>
          <p14:tracePt t="1157096" x="1076325" y="5932488"/>
          <p14:tracePt t="1157104" x="1060450" y="5932488"/>
          <p14:tracePt t="1157111" x="1052513" y="5932488"/>
          <p14:tracePt t="1157121" x="1052513" y="5940425"/>
          <p14:tracePt t="1157127" x="1044575" y="5940425"/>
          <p14:tracePt t="1157144" x="1036638" y="5940425"/>
          <p14:tracePt t="1157156" x="1028700" y="5940425"/>
          <p14:tracePt t="1157167" x="1020763" y="5940425"/>
          <p14:tracePt t="1157175" x="996950" y="5940425"/>
          <p14:tracePt t="1157183" x="973138" y="5940425"/>
          <p14:tracePt t="1157191" x="957263" y="5940425"/>
          <p14:tracePt t="1157199" x="941388" y="5948363"/>
          <p14:tracePt t="1157207" x="909638" y="5956300"/>
          <p14:tracePt t="1157224" x="901700" y="5956300"/>
          <p14:tracePt t="1157247" x="885825" y="5956300"/>
          <p14:tracePt t="1157272" x="877888" y="5964238"/>
          <p14:tracePt t="1157295" x="868363" y="5972175"/>
          <p14:tracePt t="1157304" x="860425" y="5972175"/>
          <p14:tracePt t="1157327" x="844550" y="5972175"/>
          <p14:tracePt t="1157424" x="836613" y="5980113"/>
          <p14:tracePt t="1157473" x="828675" y="5980113"/>
          <p14:tracePt t="1157480" x="820738" y="5980113"/>
          <p14:tracePt t="1157488" x="812800" y="5980113"/>
          <p14:tracePt t="1157495" x="796925" y="5995988"/>
          <p14:tracePt t="1157511" x="788988" y="5995988"/>
          <p14:tracePt t="1157632" x="781050" y="5995988"/>
          <p14:tracePt t="1157672" x="765175" y="5995988"/>
          <p14:tracePt t="1157760" x="757238" y="5995988"/>
          <p14:tracePt t="1157768" x="749300" y="5980113"/>
          <p14:tracePt t="1157776" x="741363" y="5980113"/>
          <p14:tracePt t="1157784" x="725488" y="5972175"/>
          <p14:tracePt t="1157792" x="717550" y="5972175"/>
          <p14:tracePt t="1157800" x="693738" y="5972175"/>
          <p14:tracePt t="1157808" x="677863" y="5964238"/>
          <p14:tracePt t="1157840" x="669925" y="5964238"/>
          <p14:tracePt t="1160095" x="669925" y="5956300"/>
          <p14:tracePt t="1160105" x="669925" y="5948363"/>
          <p14:tracePt t="1160127" x="685800" y="5940425"/>
          <p14:tracePt t="1160848" x="693738" y="5940425"/>
          <p14:tracePt t="1161167" x="701675" y="5940425"/>
          <p14:tracePt t="1161175" x="709613" y="5940425"/>
          <p14:tracePt t="1161191" x="741363" y="5948363"/>
          <p14:tracePt t="1161199" x="757238" y="5956300"/>
          <p14:tracePt t="1161208" x="796925" y="5980113"/>
          <p14:tracePt t="1161215" x="844550" y="6005513"/>
          <p14:tracePt t="1161224" x="901700" y="6021388"/>
          <p14:tracePt t="1161231" x="973138" y="6053138"/>
          <p14:tracePt t="1161240" x="1044575" y="6069013"/>
          <p14:tracePt t="1161247" x="1116013" y="6092825"/>
          <p14:tracePt t="1161256" x="1139825" y="6100763"/>
          <p14:tracePt t="1161263" x="1163638" y="6100763"/>
          <p14:tracePt t="1161273" x="1171575" y="6116638"/>
          <p14:tracePt t="1161279" x="1179513" y="6116638"/>
          <p14:tracePt t="1161289" x="1187450" y="6116638"/>
          <p14:tracePt t="1161327" x="1195388" y="6116638"/>
          <p14:tracePt t="1161343" x="1203325" y="6116638"/>
          <p14:tracePt t="1161367" x="1220788" y="6116638"/>
          <p14:tracePt t="1161375" x="1228725" y="6116638"/>
          <p14:tracePt t="1161391" x="1236663" y="6116638"/>
          <p14:tracePt t="1161399" x="1252538" y="6116638"/>
          <p14:tracePt t="1161415" x="1260475" y="6108700"/>
          <p14:tracePt t="1161431" x="1268413" y="6100763"/>
          <p14:tracePt t="1161440" x="1292225" y="6100763"/>
          <p14:tracePt t="1161447" x="1331913" y="6084888"/>
          <p14:tracePt t="1161455" x="1363663" y="6069013"/>
          <p14:tracePt t="1161463" x="1427163" y="6069013"/>
          <p14:tracePt t="1161472" x="1474788" y="6061075"/>
          <p14:tracePt t="1161479" x="1538288" y="6061075"/>
          <p14:tracePt t="1161488" x="1562100" y="6061075"/>
          <p14:tracePt t="1161495" x="1587500" y="6045200"/>
          <p14:tracePt t="1161505" x="1595438" y="6045200"/>
          <p14:tracePt t="1161559" x="1619250" y="6045200"/>
          <p14:tracePt t="1161567" x="1651000" y="6029325"/>
          <p14:tracePt t="1161575" x="1674813" y="6021388"/>
          <p14:tracePt t="1161583" x="1714500" y="6021388"/>
          <p14:tracePt t="1161591" x="1746250" y="6005513"/>
          <p14:tracePt t="1161599" x="1770063" y="5988050"/>
          <p14:tracePt t="1161607" x="1785938" y="5988050"/>
          <p14:tracePt t="1161615" x="1793875" y="5980113"/>
          <p14:tracePt t="1161728" x="1793875" y="5972175"/>
          <p14:tracePt t="1161755" x="1785938" y="5972175"/>
          <p14:tracePt t="1161768" x="1762125" y="5972175"/>
          <p14:tracePt t="1161775" x="1738313" y="5956300"/>
          <p14:tracePt t="1161783" x="1714500" y="5956300"/>
          <p14:tracePt t="1161791" x="1690688" y="5956300"/>
          <p14:tracePt t="1161799" x="1666875" y="5948363"/>
          <p14:tracePt t="1161807" x="1643063" y="5948363"/>
          <p14:tracePt t="1161815" x="1619250" y="5948363"/>
          <p14:tracePt t="1161823" x="1579563" y="5932488"/>
          <p14:tracePt t="1161831" x="1554163" y="5932488"/>
          <p14:tracePt t="1161839" x="1514475" y="5916613"/>
          <p14:tracePt t="1161847" x="1490663" y="5916613"/>
          <p14:tracePt t="1161855" x="1443038" y="5916613"/>
          <p14:tracePt t="1161863" x="1435100" y="5916613"/>
          <p14:tracePt t="1161871" x="1403350" y="5908675"/>
          <p14:tracePt t="1161920" x="1387475" y="5908675"/>
          <p14:tracePt t="1161927" x="1363663" y="5908675"/>
          <p14:tracePt t="1161935" x="1355725" y="5908675"/>
          <p14:tracePt t="1161943" x="1347788" y="5908675"/>
          <p14:tracePt t="1161951" x="1323975" y="5908675"/>
          <p14:tracePt t="1161959" x="1308100" y="5908675"/>
          <p14:tracePt t="1161967" x="1284288" y="5908675"/>
          <p14:tracePt t="1161975" x="1276350" y="5908675"/>
          <p14:tracePt t="1161991" x="1268413" y="5908675"/>
          <p14:tracePt t="1162031" x="1260475" y="5908675"/>
          <p14:tracePt t="1162040" x="1236663" y="5908675"/>
          <p14:tracePt t="1162047" x="1220788" y="5908675"/>
          <p14:tracePt t="1162056" x="1179513" y="5908675"/>
          <p14:tracePt t="1162063" x="1155700" y="5908675"/>
          <p14:tracePt t="1162072" x="1116013" y="5908675"/>
          <p14:tracePt t="1162079" x="1092200" y="5908675"/>
          <p14:tracePt t="1162089" x="1068388" y="5908675"/>
          <p14:tracePt t="1162095" x="1060450" y="5892800"/>
          <p14:tracePt t="1162191" x="1044575" y="5900738"/>
          <p14:tracePt t="1162199" x="1036638" y="5900738"/>
          <p14:tracePt t="1162208" x="1012825" y="5908675"/>
          <p14:tracePt t="1162224" x="1004888" y="5908675"/>
          <p14:tracePt t="1162231" x="989013" y="5908675"/>
          <p14:tracePt t="1162424" x="996950" y="5908675"/>
          <p14:tracePt t="1162431" x="1036638" y="5908675"/>
          <p14:tracePt t="1162441" x="1076325" y="5908675"/>
          <p14:tracePt t="1162447" x="1139825" y="5908675"/>
          <p14:tracePt t="1162455" x="1195388" y="5908675"/>
          <p14:tracePt t="1162463" x="1260475" y="5908675"/>
          <p14:tracePt t="1162472" x="1331913" y="5908675"/>
          <p14:tracePt t="1162479" x="1419225" y="5932488"/>
          <p14:tracePt t="1162488" x="1506538" y="5932488"/>
          <p14:tracePt t="1162495" x="1571625" y="5932488"/>
          <p14:tracePt t="1162504" x="1658938" y="5948363"/>
          <p14:tracePt t="1162511" x="1698625" y="5948363"/>
          <p14:tracePt t="1162519" x="1706563" y="5956300"/>
          <p14:tracePt t="1162527" x="1722438" y="5956300"/>
          <p14:tracePt t="1162767" x="1714500" y="5956300"/>
          <p14:tracePt t="1162807" x="1706563" y="5956300"/>
          <p14:tracePt t="1163615" x="1682750" y="5956300"/>
          <p14:tracePt t="1163624" x="1658938" y="5956300"/>
          <p14:tracePt t="1163631" x="1635125" y="5956300"/>
          <p14:tracePt t="1163639" x="1595438" y="5956300"/>
          <p14:tracePt t="1163647" x="1571625" y="5956300"/>
          <p14:tracePt t="1163656" x="1522413" y="5956300"/>
          <p14:tracePt t="1163663" x="1490663" y="5956300"/>
          <p14:tracePt t="1163673" x="1443038" y="5956300"/>
          <p14:tracePt t="1163679" x="1419225" y="5956300"/>
          <p14:tracePt t="1163751" x="1411288" y="5956300"/>
          <p14:tracePt t="1163759" x="1403350" y="5956300"/>
          <p14:tracePt t="1163767" x="1363663" y="5956300"/>
          <p14:tracePt t="1163775" x="1339850" y="5956300"/>
          <p14:tracePt t="1163783" x="1316038" y="5956300"/>
          <p14:tracePt t="1163791" x="1276350" y="5956300"/>
          <p14:tracePt t="1163799" x="1268413" y="5956300"/>
          <p14:tracePt t="1163807" x="1252538" y="5956300"/>
          <p14:tracePt t="1163815" x="1236663" y="5956300"/>
          <p14:tracePt t="1163920" x="1220788" y="5956300"/>
          <p14:tracePt t="1163927" x="1211263" y="5956300"/>
          <p14:tracePt t="1163951" x="1203325" y="5956300"/>
          <p14:tracePt t="1163959" x="1187450" y="5956300"/>
          <p14:tracePt t="1163975" x="1171575" y="5964238"/>
          <p14:tracePt t="1163999" x="1171575" y="5972175"/>
          <p14:tracePt t="1164014" x="1155700" y="5972175"/>
          <p14:tracePt t="1164030" x="1147763" y="5972175"/>
          <p14:tracePt t="1164078" x="1139825" y="5972175"/>
          <p14:tracePt t="1164279" x="1131888" y="5972175"/>
          <p14:tracePt t="1168030" x="1155700" y="5980113"/>
          <p14:tracePt t="1168038" x="1195388" y="5980113"/>
          <p14:tracePt t="1168046" x="1260475" y="5980113"/>
          <p14:tracePt t="1168054" x="1355725" y="5980113"/>
          <p14:tracePt t="1168062" x="1435100" y="5980113"/>
          <p14:tracePt t="1168071" x="1514475" y="5980113"/>
          <p14:tracePt t="1168078" x="1627188" y="5980113"/>
          <p14:tracePt t="1168087" x="1730375" y="5980113"/>
          <p14:tracePt t="1168094" x="1865313" y="5964238"/>
          <p14:tracePt t="1168103" x="2025650" y="5948363"/>
          <p14:tracePt t="1168110" x="2239963" y="5892800"/>
          <p14:tracePt t="1168118" x="2463800" y="5868988"/>
          <p14:tracePt t="1168126" x="2711450" y="5845175"/>
          <p14:tracePt t="1168134" x="2957513" y="5821363"/>
          <p14:tracePt t="1168142" x="3141663" y="5797550"/>
          <p14:tracePt t="1168156" x="3252788" y="5797550"/>
          <p14:tracePt t="1168158" x="3292475" y="5797550"/>
          <p14:tracePt t="1168166" x="3317875" y="5797550"/>
          <p14:tracePt t="1168182" x="3325813" y="5789613"/>
          <p14:tracePt t="1168390" x="3317875" y="5773738"/>
          <p14:tracePt t="1168407" x="3317875" y="5757863"/>
          <p14:tracePt t="1168423" x="3317875" y="5741988"/>
          <p14:tracePt t="1168430" x="3333750" y="5734050"/>
          <p14:tracePt t="1168439" x="3341688" y="5718175"/>
          <p14:tracePt t="1168446" x="3349625" y="5710238"/>
          <p14:tracePt t="1168456" x="3365500" y="5710238"/>
          <p14:tracePt t="1168472" x="3389313" y="5694363"/>
          <p14:tracePt t="1168478" x="3436938" y="5678488"/>
          <p14:tracePt t="1168489" x="3484563" y="5645150"/>
          <p14:tracePt t="1168494" x="3571875" y="5629275"/>
          <p14:tracePt t="1168504" x="3700463" y="5557838"/>
          <p14:tracePt t="1168510" x="3906838" y="5470525"/>
          <p14:tracePt t="1168518" x="4114800" y="5383213"/>
          <p14:tracePt t="1168526" x="4297363" y="5294313"/>
          <p14:tracePt t="1168534" x="4457700" y="5222875"/>
          <p14:tracePt t="1168543" x="4600575" y="5159375"/>
          <p14:tracePt t="1168550" x="4679950" y="5111750"/>
          <p14:tracePt t="1168558" x="4760913" y="5056188"/>
          <p14:tracePt t="1168566" x="4808538" y="5016500"/>
          <p14:tracePt t="1168575" x="4864100" y="4951413"/>
          <p14:tracePt t="1168582" x="4935538" y="4879975"/>
          <p14:tracePt t="1168591" x="4975225" y="4848225"/>
          <p14:tracePt t="1168598" x="5006975" y="4816475"/>
          <p14:tracePt t="1168607" x="5022850" y="4800600"/>
          <p14:tracePt t="1168614" x="5080000" y="4776788"/>
          <p14:tracePt t="1168623" x="5119688" y="4752975"/>
          <p14:tracePt t="1168630" x="5175250" y="4721225"/>
          <p14:tracePt t="1168639" x="5238750" y="4689475"/>
          <p14:tracePt t="1168646" x="5302250" y="4649788"/>
          <p14:tracePt t="1168656" x="5349875" y="4616450"/>
          <p14:tracePt t="1168663" x="5407025" y="4576763"/>
          <p14:tracePt t="1168673" x="5446713" y="4537075"/>
          <p14:tracePt t="1168678" x="5502275" y="4497388"/>
          <p14:tracePt t="1168689" x="5557838" y="4425950"/>
          <p14:tracePt t="1168694" x="5637213" y="4346575"/>
          <p14:tracePt t="1168704" x="5700713" y="4265613"/>
          <p14:tracePt t="1168710" x="5749925" y="4178300"/>
          <p14:tracePt t="1168718" x="5829300" y="4059238"/>
          <p14:tracePt t="1168726" x="5876925" y="3995738"/>
          <p14:tracePt t="1168734" x="5916613" y="3938588"/>
          <p14:tracePt t="1168743" x="5932488" y="3890963"/>
          <p14:tracePt t="1168750" x="5948363" y="3835400"/>
          <p14:tracePt t="1168758" x="5948363" y="3803650"/>
          <p14:tracePt t="1168766" x="5948363" y="3779838"/>
          <p14:tracePt t="1168775" x="5948363" y="3756025"/>
          <p14:tracePt t="1168782" x="5948363" y="3748088"/>
          <p14:tracePt t="1168791" x="5956300" y="3724275"/>
          <p14:tracePt t="1168798" x="5988050" y="3684588"/>
          <p14:tracePt t="1168807" x="6035675" y="3613150"/>
          <p14:tracePt t="1168814" x="6075363" y="3571875"/>
          <p14:tracePt t="1168823" x="6124575" y="3508375"/>
          <p14:tracePt t="1168830" x="6156325" y="3436938"/>
          <p14:tracePt t="1168839" x="6196013" y="3341688"/>
          <p14:tracePt t="1168846" x="6211888" y="3244850"/>
          <p14:tracePt t="1168856" x="6211888" y="3181350"/>
          <p14:tracePt t="1168862" x="6243638" y="3109913"/>
          <p14:tracePt t="1168873" x="6275388" y="3054350"/>
          <p14:tracePt t="1168878" x="6307138" y="3014663"/>
          <p14:tracePt t="1168889" x="6330950" y="2982913"/>
          <p14:tracePt t="1168894" x="6370638" y="2927350"/>
          <p14:tracePt t="1168903" x="6418263" y="2878138"/>
          <p14:tracePt t="1168910" x="6475413" y="2830513"/>
          <p14:tracePt t="1168918" x="6523038" y="2790825"/>
          <p14:tracePt t="1168926" x="6562725" y="2751138"/>
          <p14:tracePt t="1168934" x="6586538" y="2735263"/>
          <p14:tracePt t="1168942" x="6594475" y="2727325"/>
          <p14:tracePt t="1168950" x="6610350" y="2711450"/>
          <p14:tracePt t="1168982" x="6610350" y="2703513"/>
          <p14:tracePt t="1168998" x="6610350" y="2687638"/>
          <p14:tracePt t="1169014" x="6610350" y="2663825"/>
          <p14:tracePt t="1169023" x="6610350" y="2655888"/>
          <p14:tracePt t="1169030" x="6618288" y="2640013"/>
          <p14:tracePt t="1169039" x="6634163" y="2624138"/>
          <p14:tracePt t="1169046" x="6650038" y="2608263"/>
          <p14:tracePt t="1169056" x="6657975" y="2592388"/>
          <p14:tracePt t="1169062" x="6673850" y="2576513"/>
          <p14:tracePt t="1169071" x="6681788" y="2551113"/>
          <p14:tracePt t="1169103" x="6681788" y="2543175"/>
          <p14:tracePt t="1169110" x="6689725" y="2527300"/>
          <p14:tracePt t="1169118" x="6697663" y="2503488"/>
          <p14:tracePt t="1169126" x="6697663" y="2463800"/>
          <p14:tracePt t="1169134" x="6729413" y="2416175"/>
          <p14:tracePt t="1169143" x="6745288" y="2312988"/>
          <p14:tracePt t="1169150" x="6761163" y="2224088"/>
          <p14:tracePt t="1169158" x="6777038" y="2120900"/>
          <p14:tracePt t="1169175" x="6777038" y="1938338"/>
          <p14:tracePt t="1169182" x="6777038" y="1849438"/>
          <p14:tracePt t="1169190" x="6769100" y="1793875"/>
          <p14:tracePt t="1169198" x="6753225" y="1762125"/>
          <p14:tracePt t="1169207" x="6753225" y="1754188"/>
          <p14:tracePt t="1169214" x="6745288" y="1746250"/>
          <p14:tracePt t="1169335" x="6745288" y="1738313"/>
          <p14:tracePt t="1169359" x="6729413" y="1738313"/>
          <p14:tracePt t="1169366" x="6697663" y="1722438"/>
          <p14:tracePt t="1169375" x="6673850" y="1690688"/>
          <p14:tracePt t="1169382" x="6610350" y="1635125"/>
          <p14:tracePt t="1169390" x="6554788" y="1611313"/>
          <p14:tracePt t="1169398" x="6475413" y="1579563"/>
          <p14:tracePt t="1169406" x="6410325" y="1563688"/>
          <p14:tracePt t="1169414" x="6346825" y="1547813"/>
          <p14:tracePt t="1169422" x="6259513" y="1547813"/>
          <p14:tracePt t="1169430" x="6196013" y="1547813"/>
          <p14:tracePt t="1169439" x="6132513" y="1530350"/>
          <p14:tracePt t="1169446" x="6083300" y="1514475"/>
          <p14:tracePt t="1169455" x="6035675" y="1498600"/>
          <p14:tracePt t="1169462" x="6019800" y="1490663"/>
          <p14:tracePt t="1169471" x="6003925" y="1474788"/>
          <p14:tracePt t="1169478" x="5988050" y="1466850"/>
          <p14:tracePt t="1169488" x="5980113" y="1450975"/>
          <p14:tracePt t="1169494" x="5948363" y="1450975"/>
          <p14:tracePt t="1169503" x="5940425" y="1427163"/>
          <p14:tracePt t="1169518" x="5932488" y="1427163"/>
          <p14:tracePt t="1169526" x="5908675" y="1419225"/>
          <p14:tracePt t="1169534" x="5892800" y="1419225"/>
          <p14:tracePt t="1169542" x="5837238" y="1419225"/>
          <p14:tracePt t="1169550" x="5773738" y="1419225"/>
          <p14:tracePt t="1169558" x="5684838" y="1419225"/>
          <p14:tracePt t="1169566" x="5605463" y="1419225"/>
          <p14:tracePt t="1169574" x="5518150" y="1419225"/>
          <p14:tracePt t="1169582" x="5454650" y="1419225"/>
          <p14:tracePt t="1169590" x="5389563" y="1427163"/>
          <p14:tracePt t="1169598" x="5341938" y="1427163"/>
          <p14:tracePt t="1169606" x="5318125" y="1443038"/>
          <p14:tracePt t="1169614" x="5302250" y="1443038"/>
          <p14:tracePt t="1169623" x="5294313" y="1450975"/>
          <p14:tracePt t="1169630" x="5278438" y="1450975"/>
          <p14:tracePt t="1169638" x="5254625" y="1466850"/>
          <p14:tracePt t="1169646" x="5230813" y="1466850"/>
          <p14:tracePt t="1169655" x="5207000" y="1466850"/>
          <p14:tracePt t="1169662" x="5167313" y="1466850"/>
          <p14:tracePt t="1169671" x="5119688" y="1474788"/>
          <p14:tracePt t="1169678" x="5056188" y="1474788"/>
          <p14:tracePt t="1169688" x="4975225" y="1498600"/>
          <p14:tracePt t="1169694" x="4879975" y="1498600"/>
          <p14:tracePt t="1169702" x="4784725" y="1522413"/>
          <p14:tracePt t="1169710" x="4713288" y="1530350"/>
          <p14:tracePt t="1169718" x="4632325" y="1547813"/>
          <p14:tracePt t="1169726" x="4568825" y="1563688"/>
          <p14:tracePt t="1169734" x="4545013" y="1579563"/>
          <p14:tracePt t="1169742" x="4537075" y="1579563"/>
          <p14:tracePt t="1169766" x="4521200" y="1595438"/>
          <p14:tracePt t="1169774" x="4521200" y="1603375"/>
          <p14:tracePt t="1169782" x="4521200" y="1635125"/>
          <p14:tracePt t="1169790" x="4513263" y="1651000"/>
          <p14:tracePt t="1169798" x="4481513" y="1690688"/>
          <p14:tracePt t="1169807" x="4433888" y="1746250"/>
          <p14:tracePt t="1169814" x="4394200" y="1801813"/>
          <p14:tracePt t="1169822" x="4321175" y="1873250"/>
          <p14:tracePt t="1169830" x="4257675" y="1930400"/>
          <p14:tracePt t="1169838" x="4210050" y="2009775"/>
          <p14:tracePt t="1169846" x="4154488" y="2089150"/>
          <p14:tracePt t="1169855" x="4122738" y="2160588"/>
          <p14:tracePt t="1169862" x="4106863" y="2224088"/>
          <p14:tracePt t="1169871" x="4090988" y="2273300"/>
          <p14:tracePt t="1169878" x="4090988" y="2312988"/>
          <p14:tracePt t="1169888" x="4090988" y="2368550"/>
          <p14:tracePt t="1169894" x="4090988" y="2424113"/>
          <p14:tracePt t="1169903" x="4075113" y="2487613"/>
          <p14:tracePt t="1169910" x="4075113" y="2559050"/>
          <p14:tracePt t="1169918" x="4043363" y="2640013"/>
          <p14:tracePt t="1169926" x="4002088" y="2751138"/>
          <p14:tracePt t="1169934" x="3970338" y="2838450"/>
          <p14:tracePt t="1169942" x="3906838" y="2951163"/>
          <p14:tracePt t="1169950" x="3875088" y="3054350"/>
          <p14:tracePt t="1169958" x="3835400" y="3149600"/>
          <p14:tracePt t="1169966" x="3819525" y="3244850"/>
          <p14:tracePt t="1169974" x="3787775" y="3333750"/>
          <p14:tracePt t="1169982" x="3787775" y="3405188"/>
          <p14:tracePt t="1169990" x="3787775" y="3452813"/>
          <p14:tracePt t="1169998" x="3787775" y="3516313"/>
          <p14:tracePt t="1170006" x="3795713" y="3563938"/>
          <p14:tracePt t="1170014" x="3811588" y="3629025"/>
          <p14:tracePt t="1170024" x="3819525" y="3652838"/>
          <p14:tracePt t="1170030" x="3835400" y="3684588"/>
          <p14:tracePt t="1170039" x="3851275" y="3724275"/>
          <p14:tracePt t="1170046" x="3867150" y="3756025"/>
          <p14:tracePt t="1170055" x="3875088" y="3787775"/>
          <p14:tracePt t="1170062" x="3890963" y="3827463"/>
          <p14:tracePt t="1170071" x="3922713" y="3890963"/>
          <p14:tracePt t="1170078" x="3938588" y="3938588"/>
          <p14:tracePt t="1170087" x="3954463" y="3963988"/>
          <p14:tracePt t="1170093" x="3954463" y="3987800"/>
          <p14:tracePt t="1170102" x="3954463" y="4027488"/>
          <p14:tracePt t="1170110" x="3970338" y="4059238"/>
          <p14:tracePt t="1170117" x="3986213" y="4098925"/>
          <p14:tracePt t="1170126" x="3994150" y="4138613"/>
          <p14:tracePt t="1170133" x="4002088" y="4178300"/>
          <p14:tracePt t="1170142" x="4011613" y="4217988"/>
          <p14:tracePt t="1170149" x="4027488" y="4241800"/>
          <p14:tracePt t="1170157" x="4059238" y="4298950"/>
          <p14:tracePt t="1170165" x="4075113" y="4338638"/>
          <p14:tracePt t="1170174" x="4083050" y="4354513"/>
          <p14:tracePt t="1170181" x="4098925" y="4370388"/>
          <p14:tracePt t="1170190" x="4122738" y="4433888"/>
          <p14:tracePt t="1170197" x="4138613" y="4449763"/>
          <p14:tracePt t="1170206" x="4162425" y="4489450"/>
          <p14:tracePt t="1170213" x="4178300" y="4505325"/>
          <p14:tracePt t="1170222" x="4202113" y="4537075"/>
          <p14:tracePt t="1170229" x="4217988" y="4560888"/>
          <p14:tracePt t="1170240" x="4233863" y="4592638"/>
          <p14:tracePt t="1170245" x="4233863" y="4608513"/>
          <p14:tracePt t="1170255" x="4249738" y="4633913"/>
          <p14:tracePt t="1170271" x="4249738" y="4649788"/>
          <p14:tracePt t="1170277" x="4273550" y="4673600"/>
          <p14:tracePt t="1170286" x="4273550" y="4697413"/>
          <p14:tracePt t="1170293" x="4305300" y="4713288"/>
          <p14:tracePt t="1170303" x="4352925" y="4745038"/>
          <p14:tracePt t="1170309" x="4433888" y="4776788"/>
          <p14:tracePt t="1170317" x="4497388" y="4816475"/>
          <p14:tracePt t="1170325" x="4568825" y="4856163"/>
          <p14:tracePt t="1170333" x="4656138" y="4911725"/>
          <p14:tracePt t="1170342" x="4721225" y="4935538"/>
          <p14:tracePt t="1170349" x="4800600" y="4967288"/>
          <p14:tracePt t="1170357" x="4840288" y="4992688"/>
          <p14:tracePt t="1170365" x="4864100" y="5008563"/>
          <p14:tracePt t="1170374" x="4879975" y="5016500"/>
          <p14:tracePt t="1170470" x="4879975" y="5024438"/>
          <p14:tracePt t="1170751" x="4887913" y="5024438"/>
          <p14:tracePt t="1170758" x="4887913" y="5056188"/>
          <p14:tracePt t="1170766" x="4903788" y="5064125"/>
          <p14:tracePt t="1170774" x="4911725" y="5080000"/>
          <p14:tracePt t="1170782" x="4943475" y="5087938"/>
          <p14:tracePt t="1170791" x="4951413" y="5103813"/>
          <p14:tracePt t="1170798" x="4975225" y="5103813"/>
          <p14:tracePt t="1170814" x="4983163" y="5111750"/>
          <p14:tracePt t="1170830" x="4991100" y="5111750"/>
          <p14:tracePt t="1170839" x="5006975" y="5111750"/>
          <p14:tracePt t="1170846" x="5014913" y="5111750"/>
          <p14:tracePt t="1170856" x="5046663" y="5111750"/>
          <p14:tracePt t="1170862" x="5087938" y="5119688"/>
          <p14:tracePt t="1170873" x="5159375" y="5127625"/>
          <p14:tracePt t="1170878" x="5230813" y="5127625"/>
          <p14:tracePt t="1170888" x="5318125" y="5159375"/>
          <p14:tracePt t="1170894" x="5422900" y="5159375"/>
          <p14:tracePt t="1170903" x="5557838" y="5183188"/>
          <p14:tracePt t="1170910" x="5668963" y="5199063"/>
          <p14:tracePt t="1170918" x="5765800" y="5214938"/>
          <p14:tracePt t="1170926" x="5837238" y="5230813"/>
          <p14:tracePt t="1170934" x="5924550" y="5246688"/>
          <p14:tracePt t="1170942" x="5988050" y="5246688"/>
          <p14:tracePt t="1170950" x="6043613" y="5246688"/>
          <p14:tracePt t="1170958" x="6100763" y="5246688"/>
          <p14:tracePt t="1170966" x="6140450" y="5246688"/>
          <p14:tracePt t="1170975" x="6180138" y="5246688"/>
          <p14:tracePt t="1170982" x="6227763" y="5246688"/>
          <p14:tracePt t="1170991" x="6283325" y="5246688"/>
          <p14:tracePt t="1170998" x="6338888" y="5238750"/>
          <p14:tracePt t="1171006" x="6418263" y="5238750"/>
          <p14:tracePt t="1171014" x="6507163" y="5222875"/>
          <p14:tracePt t="1171023" x="6594475" y="5222875"/>
          <p14:tracePt t="1171030" x="6697663" y="5222875"/>
          <p14:tracePt t="1171040" x="6802438" y="5222875"/>
          <p14:tracePt t="1171046" x="6889750" y="5222875"/>
          <p14:tracePt t="1171056" x="6929438" y="5222875"/>
          <p14:tracePt t="1171062" x="6977063" y="5207000"/>
          <p14:tracePt t="1171072" x="7024688" y="5191125"/>
          <p14:tracePt t="1171078" x="7064375" y="5175250"/>
          <p14:tracePt t="1171088" x="7112000" y="5143500"/>
          <p14:tracePt t="1171094" x="7135813" y="5143500"/>
          <p14:tracePt t="1171103" x="7161213" y="5095875"/>
          <p14:tracePt t="1171109" x="7177088" y="5072063"/>
          <p14:tracePt t="1171117" x="7192963" y="5024438"/>
          <p14:tracePt t="1171126" x="7192963" y="4992688"/>
          <p14:tracePt t="1171133" x="7208838" y="4959350"/>
          <p14:tracePt t="1171142" x="7208838" y="4943475"/>
          <p14:tracePt t="1171149" x="7216775" y="4935538"/>
          <p14:tracePt t="1171173" x="7216775" y="4927600"/>
          <p14:tracePt t="1171174" x="7224713" y="4911725"/>
          <p14:tracePt t="1171181" x="7240588" y="4903788"/>
          <p14:tracePt t="1171190" x="7264400" y="4872038"/>
          <p14:tracePt t="1171197" x="7296150" y="4848225"/>
          <p14:tracePt t="1171207" x="7312025" y="4816475"/>
          <p14:tracePt t="1171213" x="7335838" y="4792663"/>
          <p14:tracePt t="1171222" x="7367588" y="4721225"/>
          <p14:tracePt t="1171229" x="7383463" y="4681538"/>
          <p14:tracePt t="1171238" x="7399338" y="4624388"/>
          <p14:tracePt t="1171245" x="7399338" y="4568825"/>
          <p14:tracePt t="1171255" x="7399338" y="4521200"/>
          <p14:tracePt t="1171261" x="7399338" y="4497388"/>
          <p14:tracePt t="1171302" x="7399338" y="4489450"/>
          <p14:tracePt t="1171333" x="7415213" y="4481513"/>
          <p14:tracePt t="1171342" x="7431088" y="4457700"/>
          <p14:tracePt t="1171349" x="7446963" y="4457700"/>
          <p14:tracePt t="1171358" x="7446963" y="4441825"/>
          <p14:tracePt t="1171365" x="7454900" y="4441825"/>
          <p14:tracePt t="1171374" x="7454900" y="4425950"/>
          <p14:tracePt t="1171381" x="7470775" y="4410075"/>
          <p14:tracePt t="1171390" x="7470775" y="4394200"/>
          <p14:tracePt t="1171397" x="7478713" y="4378325"/>
          <p14:tracePt t="1171413" x="7478713" y="4370388"/>
          <p14:tracePt t="1171423" x="7478713" y="4362450"/>
          <p14:tracePt t="1171438" x="7486650" y="4354513"/>
          <p14:tracePt t="1171445" x="7496175" y="4346575"/>
          <p14:tracePt t="1171455" x="7496175" y="4330700"/>
          <p14:tracePt t="1171461" x="7519988" y="4306888"/>
          <p14:tracePt t="1171471" x="7527925" y="4291013"/>
          <p14:tracePt t="1171477" x="7543800" y="4273550"/>
          <p14:tracePt t="1171486" x="7583488" y="4233863"/>
          <p14:tracePt t="1171493" x="7607300" y="4194175"/>
          <p14:tracePt t="1171501" x="7646988" y="4154488"/>
          <p14:tracePt t="1171510" x="7678738" y="4122738"/>
          <p14:tracePt t="1171517" x="7710488" y="4090988"/>
          <p14:tracePt t="1171526" x="7718425" y="4075113"/>
          <p14:tracePt t="1171533" x="7742238" y="4059238"/>
          <p14:tracePt t="1171549" x="7742238" y="4043363"/>
          <p14:tracePt t="1171565" x="7742238" y="4035425"/>
          <p14:tracePt t="1171574" x="7742238" y="4027488"/>
          <p14:tracePt t="1171581" x="7742238" y="4019550"/>
          <p14:tracePt t="1171590" x="7758113" y="4003675"/>
          <p14:tracePt t="1171597" x="7781925" y="3956050"/>
          <p14:tracePt t="1171606" x="7813675" y="3898900"/>
          <p14:tracePt t="1171613" x="7854950" y="3827463"/>
          <p14:tracePt t="1171622" x="7886700" y="3763963"/>
          <p14:tracePt t="1171629" x="7918450" y="3716338"/>
          <p14:tracePt t="1171638" x="7950200" y="3644900"/>
          <p14:tracePt t="1171645" x="7966075" y="3621088"/>
          <p14:tracePt t="1171655" x="7997825" y="3571875"/>
          <p14:tracePt t="1171661" x="7997825" y="3563938"/>
          <p14:tracePt t="1171671" x="8005763" y="3556000"/>
          <p14:tracePt t="1171693" x="8021638" y="3548063"/>
          <p14:tracePt t="1171717" x="8029575" y="3532188"/>
          <p14:tracePt t="1171726" x="8061325" y="3524250"/>
          <p14:tracePt t="1171733" x="8069263" y="3508375"/>
          <p14:tracePt t="1171742" x="8077200" y="3500438"/>
          <p14:tracePt t="1171749" x="8085138" y="3492500"/>
          <p14:tracePt t="1171758" x="8093075" y="3484563"/>
          <p14:tracePt t="1171774" x="8093075" y="3476625"/>
          <p14:tracePt t="1171781" x="8093075" y="3460750"/>
          <p14:tracePt t="1171806" x="8093075" y="3452813"/>
          <p14:tracePt t="1171813" x="8093075" y="3444875"/>
          <p14:tracePt t="1171822" x="8093075" y="3436938"/>
          <p14:tracePt t="1171829" x="8093075" y="3421063"/>
          <p14:tracePt t="1171838" x="8093075" y="3397250"/>
          <p14:tracePt t="1171845" x="8093075" y="3389313"/>
          <p14:tracePt t="1171855" x="8077200" y="3365500"/>
          <p14:tracePt t="1171861" x="8061325" y="3317875"/>
          <p14:tracePt t="1171871" x="8045450" y="3252788"/>
          <p14:tracePt t="1171877" x="8029575" y="3181350"/>
          <p14:tracePt t="1171886" x="8013700" y="3117850"/>
          <p14:tracePt t="1171893" x="7989888" y="3062288"/>
          <p14:tracePt t="1171901" x="7974013" y="3014663"/>
          <p14:tracePt t="1171909" x="7966075" y="2998788"/>
          <p14:tracePt t="1171917" x="7958138" y="2990850"/>
          <p14:tracePt t="1171925" x="7950200" y="2967038"/>
          <p14:tracePt t="1171942" x="7950200" y="2959100"/>
          <p14:tracePt t="1171949" x="7934325" y="2943225"/>
          <p14:tracePt t="1171957" x="7934325" y="2935288"/>
          <p14:tracePt t="1171965" x="7934325" y="2894013"/>
          <p14:tracePt t="1171974" x="7934325" y="2870200"/>
          <p14:tracePt t="1171981" x="7934325" y="2830513"/>
          <p14:tracePt t="1171990" x="7934325" y="2782888"/>
          <p14:tracePt t="1171997" x="7934325" y="2719388"/>
          <p14:tracePt t="1172006" x="7934325" y="2655888"/>
          <p14:tracePt t="1172013" x="7918450" y="2600325"/>
          <p14:tracePt t="1172022" x="7918450" y="2527300"/>
          <p14:tracePt t="1172029" x="7910513" y="2503488"/>
          <p14:tracePt t="1172038" x="7910513" y="2479675"/>
          <p14:tracePt t="1172045" x="7894638" y="2463800"/>
          <p14:tracePt t="1172055" x="7894638" y="2455863"/>
          <p14:tracePt t="1172061" x="7894638" y="2447925"/>
          <p14:tracePt t="1172093" x="7894638" y="2432050"/>
          <p14:tracePt t="1172101" x="7894638" y="2424113"/>
          <p14:tracePt t="1172109" x="7894638" y="2400300"/>
          <p14:tracePt t="1172117" x="7894638" y="2376488"/>
          <p14:tracePt t="1172125" x="7894638" y="2368550"/>
          <p14:tracePt t="1172133" x="7894638" y="2352675"/>
          <p14:tracePt t="1172141" x="7886700" y="2328863"/>
          <p14:tracePt t="1172149" x="7870825" y="2305050"/>
          <p14:tracePt t="1172157" x="7854950" y="2281238"/>
          <p14:tracePt t="1172173" x="7813675" y="2216150"/>
          <p14:tracePt t="1172181" x="7797800" y="2200275"/>
          <p14:tracePt t="1172190" x="7781925" y="2160588"/>
          <p14:tracePt t="1172197" x="7773988" y="2128838"/>
          <p14:tracePt t="1172206" x="7742238" y="2081213"/>
          <p14:tracePt t="1172213" x="7710488" y="2033588"/>
          <p14:tracePt t="1172222" x="7678738" y="1985963"/>
          <p14:tracePt t="1172229" x="7623175" y="1906588"/>
          <p14:tracePt t="1172238" x="7583488" y="1833563"/>
          <p14:tracePt t="1172245" x="7535863" y="1770063"/>
          <p14:tracePt t="1172255" x="7496175" y="1730375"/>
          <p14:tracePt t="1172261" x="7478713" y="1706563"/>
          <p14:tracePt t="1172271" x="7462838" y="1674813"/>
          <p14:tracePt t="1172277" x="7454900" y="1651000"/>
          <p14:tracePt t="1172293" x="7454900" y="1643063"/>
          <p14:tracePt t="1172301" x="7454900" y="1627188"/>
          <p14:tracePt t="1172325" x="7439025" y="1619250"/>
          <p14:tracePt t="1172365" x="7439025" y="1611313"/>
          <p14:tracePt t="1172381" x="7431088" y="1587500"/>
          <p14:tracePt t="1172421" x="7423150" y="1587500"/>
          <p14:tracePt t="1172438" x="7415213" y="1579563"/>
          <p14:tracePt t="1172494" x="7407275" y="1579563"/>
          <p14:tracePt t="1172506" x="7399338" y="1579563"/>
          <p14:tracePt t="1172510" x="7399338" y="1571625"/>
          <p14:tracePt t="1172526" x="7391400" y="1571625"/>
          <p14:tracePt t="1172542" x="7391400" y="1563688"/>
          <p14:tracePt t="1172549" x="7383463" y="1563688"/>
          <p14:tracePt t="1172557" x="7383463" y="1547813"/>
          <p14:tracePt t="1172565" x="7383463" y="1538288"/>
          <p14:tracePt t="1172574" x="7383463" y="1530350"/>
          <p14:tracePt t="1172581" x="7375525" y="1514475"/>
          <p14:tracePt t="1172597" x="7359650" y="1506538"/>
          <p14:tracePt t="1172606" x="7359650" y="1498600"/>
          <p14:tracePt t="1172613" x="7359650" y="1490663"/>
          <p14:tracePt t="1172629" x="7351713" y="1482725"/>
          <p14:tracePt t="1172638" x="7343775" y="1474788"/>
          <p14:tracePt t="1172670" x="7327900" y="1466850"/>
          <p14:tracePt t="1172677" x="7319963" y="1450975"/>
          <p14:tracePt t="1172686" x="7319963" y="1443038"/>
          <p14:tracePt t="1172693" x="7312025" y="1435100"/>
          <p14:tracePt t="1172701" x="7296150" y="1435100"/>
          <p14:tracePt t="1172709" x="7272338" y="1419225"/>
          <p14:tracePt t="1172725" x="7272338" y="1411288"/>
          <p14:tracePt t="1172757" x="7256463" y="1403350"/>
          <p14:tracePt t="1172765" x="7232650" y="1395413"/>
          <p14:tracePt t="1172774" x="7224713" y="1395413"/>
          <p14:tracePt t="1172781" x="7208838" y="1395413"/>
          <p14:tracePt t="1172790" x="7192963" y="1379538"/>
          <p14:tracePt t="1172797" x="7177088" y="1371600"/>
          <p14:tracePt t="1172806" x="7153275" y="1355725"/>
          <p14:tracePt t="1172813" x="7127875" y="1347788"/>
          <p14:tracePt t="1172829" x="7112000" y="1339850"/>
          <p14:tracePt t="1172838" x="7104063" y="1339850"/>
          <p14:tracePt t="1172845" x="7088188" y="1339850"/>
          <p14:tracePt t="1172855" x="7072313" y="1339850"/>
          <p14:tracePt t="1172861" x="7072313" y="1331913"/>
          <p14:tracePt t="1172871" x="7064375" y="1323975"/>
          <p14:tracePt t="1172966" x="7048500" y="1323975"/>
          <p14:tracePt t="1172973" x="7032625" y="1316038"/>
          <p14:tracePt t="1172982" x="7024688" y="1316038"/>
          <p14:tracePt t="1172991" x="7016750" y="1316038"/>
          <p14:tracePt t="1172998" x="7000875" y="1316038"/>
          <p14:tracePt t="1173008" x="6977063" y="1316038"/>
          <p14:tracePt t="1173013" x="6953250" y="1300163"/>
          <p14:tracePt t="1173023" x="6945313" y="1300163"/>
          <p14:tracePt t="1173029" x="6921500" y="1300163"/>
          <p14:tracePt t="1173045" x="6913563" y="1300163"/>
          <p14:tracePt t="1173055" x="6897688" y="1300163"/>
          <p14:tracePt t="1173246" x="6889750" y="1292225"/>
          <p14:tracePt t="1173255" x="6881813" y="1292225"/>
          <p14:tracePt t="1173262" x="6873875" y="1292225"/>
          <p14:tracePt t="1173271" x="6850063" y="1292225"/>
          <p14:tracePt t="1173278" x="6834188" y="1292225"/>
          <p14:tracePt t="1173294" x="6826250" y="1284288"/>
          <p14:tracePt t="1173303" x="6818313" y="1284288"/>
          <p14:tracePt t="1173518" x="6794500" y="1284288"/>
          <p14:tracePt t="1173526" x="6784975" y="1284288"/>
          <p14:tracePt t="1173533" x="6761163" y="1284288"/>
          <p14:tracePt t="1173542" x="6753225" y="1284288"/>
          <p14:tracePt t="1173549" x="6729413" y="1276350"/>
          <p14:tracePt t="1173574" x="6721475" y="1276350"/>
          <p14:tracePt t="1173638" x="6705600" y="1276350"/>
          <p14:tracePt t="1173645" x="6697663" y="1276350"/>
          <p14:tracePt t="1173662" x="6689725" y="1276350"/>
          <p14:tracePt t="1173726" x="6681788" y="1268413"/>
          <p14:tracePt t="1173750" x="6665913" y="1268413"/>
          <p14:tracePt t="1173758" x="6657975" y="1252538"/>
          <p14:tracePt t="1173765" x="6650038" y="1252538"/>
          <p14:tracePt t="1173774" x="6634163" y="1252538"/>
          <p14:tracePt t="1173781" x="6626225" y="1252538"/>
          <p14:tracePt t="1232190" x="6642100" y="1228725"/>
          <p14:tracePt t="1232198" x="6650038" y="1212850"/>
          <p14:tracePt t="1232207" x="6665913" y="1195388"/>
          <p14:tracePt t="1232214" x="6681788" y="1187450"/>
          <p14:tracePt t="1232230" x="6681788" y="1179513"/>
          <p14:tracePt t="1232239" x="6697663" y="1171575"/>
          <p14:tracePt t="1232246" x="6713538" y="1163638"/>
          <p14:tracePt t="1232255" x="6729413" y="1147763"/>
          <p14:tracePt t="1232262" x="6753225" y="1131888"/>
          <p14:tracePt t="1232272" x="6777038" y="1123950"/>
          <p14:tracePt t="1232278" x="6802438" y="1116013"/>
          <p14:tracePt t="1232287" x="6826250" y="1100138"/>
          <p14:tracePt t="1232294" x="6842125" y="1092200"/>
          <p14:tracePt t="1232302" x="6858000" y="1092200"/>
          <p14:tracePt t="1232310" x="6873875" y="1076325"/>
          <p14:tracePt t="1232318" x="6881813" y="1076325"/>
          <p14:tracePt t="1232325" x="6897688" y="1068388"/>
          <p14:tracePt t="1232333" x="6913563" y="1044575"/>
          <p14:tracePt t="1232341" x="6937375" y="1036638"/>
          <p14:tracePt t="1232349" x="6985000" y="1004888"/>
          <p14:tracePt t="1232358" x="6992938" y="981075"/>
          <p14:tracePt t="1232365" x="7000875" y="965200"/>
          <p14:tracePt t="1232374" x="7008813" y="957263"/>
          <p14:tracePt t="1232381" x="7008813" y="933450"/>
          <p14:tracePt t="1232397" x="7016750" y="917575"/>
          <p14:tracePt t="1232438" x="7032625" y="893763"/>
          <p14:tracePt t="1232445" x="7064375" y="869950"/>
          <p14:tracePt t="1232454" x="7072313" y="828675"/>
          <p14:tracePt t="1232461" x="7080250" y="820738"/>
          <p14:tracePt t="1232471" x="7088188" y="804863"/>
          <p14:tracePt t="1232477" x="7088188" y="796925"/>
          <p14:tracePt t="1232486" x="7088188" y="781050"/>
          <p14:tracePt t="1232493" x="7088188" y="749300"/>
          <p14:tracePt t="1232501" x="7096125" y="717550"/>
          <p14:tracePt t="1232509" x="7096125" y="701675"/>
          <p14:tracePt t="1232517" x="7096125" y="677863"/>
          <p14:tracePt t="1232525" x="7096125" y="669925"/>
          <p14:tracePt t="1232533" x="7096125" y="661988"/>
          <p14:tracePt t="1232950" x="7096125" y="654050"/>
          <p14:tracePt t="1232974" x="7088188" y="654050"/>
          <p14:tracePt t="1232982" x="7064375" y="654050"/>
          <p14:tracePt t="1232990" x="7048500" y="654050"/>
          <p14:tracePt t="1232998" x="7024688" y="654050"/>
          <p14:tracePt t="1233006" x="7000875" y="654050"/>
          <p14:tracePt t="1233014" x="6977063" y="654050"/>
          <p14:tracePt t="1233022" x="6969125" y="654050"/>
          <p14:tracePt t="1233030" x="6945313" y="654050"/>
          <p14:tracePt t="1233039" x="6937375" y="654050"/>
          <p14:tracePt t="1233046" x="6921500" y="654050"/>
          <p14:tracePt t="1233055" x="6913563" y="654050"/>
          <p14:tracePt t="1233062" x="6905625" y="654050"/>
          <p14:tracePt t="1233072" x="6897688" y="654050"/>
          <p14:tracePt t="1233078" x="6865938" y="654050"/>
          <p14:tracePt t="1233087" x="6850063" y="654050"/>
          <p14:tracePt t="1233094" x="6826250" y="654050"/>
          <p14:tracePt t="1233102" x="6802438" y="654050"/>
          <p14:tracePt t="1233110" x="6753225" y="654050"/>
          <p14:tracePt t="1233118" x="6713538" y="638175"/>
          <p14:tracePt t="1233126" x="6665913" y="638175"/>
          <p14:tracePt t="1233134" x="6626225" y="630238"/>
          <p14:tracePt t="1233157" x="6538913" y="630238"/>
          <p14:tracePt t="1233158" x="6507163" y="614363"/>
          <p14:tracePt t="1233166" x="6483350" y="614363"/>
          <p14:tracePt t="1233174" x="6475413" y="614363"/>
          <p14:tracePt t="1233182" x="6467475" y="614363"/>
          <p14:tracePt t="1233197" x="6459538" y="614363"/>
          <p14:tracePt t="1233206" x="6442075" y="614363"/>
          <p14:tracePt t="1233229" x="6434138" y="614363"/>
          <p14:tracePt t="1233245" x="6426200" y="614363"/>
          <p14:tracePt t="1233255" x="6410325" y="614363"/>
          <p14:tracePt t="1233261" x="6402388" y="614363"/>
          <p14:tracePt t="1233272" x="6394450" y="614363"/>
          <p14:tracePt t="1233277" x="6386513" y="614363"/>
          <p14:tracePt t="1233286" x="6370638" y="614363"/>
          <p14:tracePt t="1233301" x="6362700" y="614363"/>
          <p14:tracePt t="1233310" x="6354763" y="614363"/>
          <p14:tracePt t="1233317" x="6338888" y="614363"/>
          <p14:tracePt t="1233998" x="6330950" y="614363"/>
          <p14:tracePt t="1234007" x="6307138" y="614363"/>
          <p14:tracePt t="1234014" x="6299200" y="614363"/>
          <p14:tracePt t="1234024" x="6291263" y="614363"/>
          <p14:tracePt t="1234029" x="6275388" y="614363"/>
          <p14:tracePt t="1234038" x="6251575" y="614363"/>
          <p14:tracePt t="1234045" x="6235700" y="614363"/>
          <p14:tracePt t="1234061" x="6219825" y="614363"/>
          <p14:tracePt t="1234077" x="6211888" y="614363"/>
          <p14:tracePt t="1234093" x="6203950" y="614363"/>
          <p14:tracePt t="1234101" x="6188075" y="614363"/>
          <p14:tracePt t="1234109" x="6180138" y="614363"/>
          <p14:tracePt t="1234117" x="6156325" y="614363"/>
          <p14:tracePt t="1234125" x="6140450" y="614363"/>
          <p14:tracePt t="1234133" x="6100763" y="630238"/>
          <p14:tracePt t="1234155" x="6075363" y="630238"/>
          <p14:tracePt t="1234158" x="6051550" y="630238"/>
          <p14:tracePt t="1234165" x="6027738" y="630238"/>
          <p14:tracePt t="1234174" x="6003925" y="638175"/>
          <p14:tracePt t="1234181" x="5956300" y="638175"/>
          <p14:tracePt t="1234190" x="5924550" y="654050"/>
          <p14:tracePt t="1234197" x="5892800" y="654050"/>
          <p14:tracePt t="1234206" x="5868988" y="654050"/>
          <p14:tracePt t="1234213" x="5845175" y="669925"/>
          <p14:tracePt t="1234221" x="5821363" y="669925"/>
          <p14:tracePt t="1234229" x="5773738" y="685800"/>
          <p14:tracePt t="1234238" x="5749925" y="693738"/>
          <p14:tracePt t="1234245" x="5700713" y="709613"/>
          <p14:tracePt t="1234254" x="5645150" y="725488"/>
          <p14:tracePt t="1234261" x="5589588" y="741363"/>
          <p14:tracePt t="1234271" x="5526088" y="773113"/>
          <p14:tracePt t="1234277" x="5438775" y="812800"/>
          <p14:tracePt t="1234286" x="5365750" y="844550"/>
          <p14:tracePt t="1234293" x="5302250" y="862013"/>
          <p14:tracePt t="1234301" x="5222875" y="877888"/>
          <p14:tracePt t="1234309" x="5135563" y="909638"/>
          <p14:tracePt t="1234317" x="5064125" y="933450"/>
          <p14:tracePt t="1234325" x="4999038" y="949325"/>
          <p14:tracePt t="1234333" x="4927600" y="965200"/>
          <p14:tracePt t="1234341" x="4856163" y="989013"/>
          <p14:tracePt t="1234349" x="4800600" y="996950"/>
          <p14:tracePt t="1234357" x="4729163" y="1012825"/>
          <p14:tracePt t="1234365" x="4664075" y="1028700"/>
          <p14:tracePt t="1234373" x="4600575" y="1068388"/>
          <p14:tracePt t="1234381" x="4529138" y="1084263"/>
          <p14:tracePt t="1234390" x="4457700" y="1100138"/>
          <p14:tracePt t="1234397" x="4378325" y="1116013"/>
          <p14:tracePt t="1234406" x="4305300" y="1139825"/>
          <p14:tracePt t="1234413" x="4225925" y="1163638"/>
          <p14:tracePt t="1234421" x="4170363" y="1179513"/>
          <p14:tracePt t="1234429" x="4090988" y="1195388"/>
          <p14:tracePt t="1234438" x="4027488" y="1212850"/>
          <p14:tracePt t="1234445" x="3962400" y="1252538"/>
          <p14:tracePt t="1234454" x="3890963" y="1284288"/>
          <p14:tracePt t="1234461" x="3803650" y="1316038"/>
          <p14:tracePt t="1234471" x="3708400" y="1363663"/>
          <p14:tracePt t="1234477" x="3603625" y="1411288"/>
          <p14:tracePt t="1234486" x="3460750" y="1466850"/>
          <p14:tracePt t="1234493" x="3349625" y="1506538"/>
          <p14:tracePt t="1234501" x="3228975" y="1571625"/>
          <p14:tracePt t="1234509" x="3125788" y="1603375"/>
          <p14:tracePt t="1234517" x="3046413" y="1658938"/>
          <p14:tracePt t="1234525" x="2974975" y="1682750"/>
          <p14:tracePt t="1234533" x="2909888" y="1722438"/>
          <p14:tracePt t="1234541" x="2870200" y="1738313"/>
          <p14:tracePt t="1234549" x="2830513" y="1778000"/>
          <p14:tracePt t="1234557" x="2798763" y="1809750"/>
          <p14:tracePt t="1234565" x="2751138" y="1857375"/>
          <p14:tracePt t="1234573" x="2719388" y="1906588"/>
          <p14:tracePt t="1234581" x="2663825" y="1978025"/>
          <p14:tracePt t="1234590" x="2616200" y="2041525"/>
          <p14:tracePt t="1234597" x="2559050" y="2136775"/>
          <p14:tracePt t="1234606" x="2511425" y="2200275"/>
          <p14:tracePt t="1234613" x="2455863" y="2273300"/>
          <p14:tracePt t="1234621" x="2376488" y="2392363"/>
          <p14:tracePt t="1234629" x="2336800" y="2503488"/>
          <p14:tracePt t="1234638" x="2305050" y="2616200"/>
          <p14:tracePt t="1234645" x="2239963" y="2743200"/>
          <p14:tracePt t="1234654" x="2208213" y="2870200"/>
          <p14:tracePt t="1234661" x="2184400" y="2967038"/>
          <p14:tracePt t="1234671" x="2136775" y="3133725"/>
          <p14:tracePt t="1234677" x="2097088" y="3294063"/>
          <p14:tracePt t="1234686" x="2073275" y="3516313"/>
          <p14:tracePt t="1234693" x="2073275" y="3668713"/>
          <p14:tracePt t="1234701" x="2073275" y="3819525"/>
          <p14:tracePt t="1234709" x="2073275" y="3956050"/>
          <p14:tracePt t="1234717" x="2081213" y="4059238"/>
          <p14:tracePt t="1234725" x="2120900" y="4170363"/>
          <p14:tracePt t="1234733" x="2152650" y="4281488"/>
          <p14:tracePt t="1234741" x="2192338" y="4370388"/>
          <p14:tracePt t="1234749" x="2232025" y="4473575"/>
          <p14:tracePt t="1234757" x="2289175" y="4600575"/>
          <p14:tracePt t="1234765" x="2376488" y="4729163"/>
          <p14:tracePt t="1234773" x="2463800" y="4856163"/>
          <p14:tracePt t="1234781" x="2519363" y="4959350"/>
          <p14:tracePt t="1234790" x="2566988" y="5040313"/>
          <p14:tracePt t="1234797" x="2624138" y="5127625"/>
          <p14:tracePt t="1234806" x="2687638" y="5238750"/>
          <p14:tracePt t="1234813" x="2751138" y="5294313"/>
          <p14:tracePt t="1234821" x="2806700" y="5375275"/>
          <p14:tracePt t="1234829" x="2901950" y="5486400"/>
          <p14:tracePt t="1234838" x="2982913" y="5565775"/>
          <p14:tracePt t="1234845" x="3070225" y="5613400"/>
          <p14:tracePt t="1234854" x="3141663" y="5710238"/>
          <p14:tracePt t="1234861" x="3221038" y="5781675"/>
          <p14:tracePt t="1234871" x="3292475" y="5821363"/>
          <p14:tracePt t="1234877" x="3333750" y="5884863"/>
          <p14:tracePt t="1234885" x="3389313" y="5924550"/>
          <p14:tracePt t="1234893" x="3452813" y="5964238"/>
          <p14:tracePt t="1234901" x="3532188" y="6013450"/>
          <p14:tracePt t="1234909" x="3603625" y="6053138"/>
          <p14:tracePt t="1234917" x="3716338" y="6092825"/>
          <p14:tracePt t="1234925" x="3867150" y="6132513"/>
          <p14:tracePt t="1234933" x="4002088" y="6132513"/>
          <p14:tracePt t="1234941" x="4146550" y="6156325"/>
          <p14:tracePt t="1234949" x="4273550" y="6156325"/>
          <p14:tracePt t="1234957" x="4410075" y="6156325"/>
          <p14:tracePt t="1234965" x="4584700" y="6156325"/>
          <p14:tracePt t="1234973" x="4713288" y="6156325"/>
          <p14:tracePt t="1234981" x="4848225" y="6156325"/>
          <p14:tracePt t="1234990" x="4959350" y="6156325"/>
          <p14:tracePt t="1234997" x="5080000" y="6156325"/>
          <p14:tracePt t="1235006" x="5207000" y="6156325"/>
          <p14:tracePt t="1235013" x="5334000" y="6156325"/>
          <p14:tracePt t="1235021" x="5470525" y="6156325"/>
          <p14:tracePt t="1235029" x="5581650" y="6156325"/>
          <p14:tracePt t="1235038" x="5700713" y="6156325"/>
          <p14:tracePt t="1235045" x="5805488" y="6156325"/>
          <p14:tracePt t="1235054" x="5892800" y="6156325"/>
          <p14:tracePt t="1235061" x="5995988" y="6156325"/>
          <p14:tracePt t="1235071" x="6124575" y="6156325"/>
          <p14:tracePt t="1235077" x="6227763" y="6156325"/>
          <p14:tracePt t="1235085" x="6315075" y="6156325"/>
          <p14:tracePt t="1235093" x="6410325" y="6132513"/>
          <p14:tracePt t="1235101" x="6515100" y="6069013"/>
          <p14:tracePt t="1235109" x="6618288" y="6013450"/>
          <p14:tracePt t="1235117" x="6721475" y="5956300"/>
          <p14:tracePt t="1235125" x="6818313" y="5884863"/>
          <p14:tracePt t="1235133" x="6945313" y="5797550"/>
          <p14:tracePt t="1235141" x="7016750" y="5741988"/>
          <p14:tracePt t="1235157" x="7240588" y="5581650"/>
          <p14:tracePt t="1235165" x="7327900" y="5502275"/>
          <p14:tracePt t="1235174" x="7423150" y="5391150"/>
          <p14:tracePt t="1235181" x="7543800" y="5254625"/>
          <p14:tracePt t="1235190" x="7631113" y="5119688"/>
          <p14:tracePt t="1235197" x="7718425" y="4992688"/>
          <p14:tracePt t="1235205" x="7839075" y="4832350"/>
          <p14:tracePt t="1235213" x="7910513" y="4760913"/>
          <p14:tracePt t="1235221" x="7989888" y="4689475"/>
          <p14:tracePt t="1235229" x="8077200" y="4616450"/>
          <p14:tracePt t="1235238" x="8180388" y="4513263"/>
          <p14:tracePt t="1235245" x="8261350" y="4465638"/>
          <p14:tracePt t="1235255" x="8340725" y="4410075"/>
          <p14:tracePt t="1235261" x="8420100" y="4338638"/>
          <p14:tracePt t="1235270" x="8475663" y="4291013"/>
          <p14:tracePt t="1235277" x="8548688" y="4217988"/>
          <p14:tracePt t="1235285" x="8620125" y="4146550"/>
          <p14:tracePt t="1235293" x="8691563" y="4059238"/>
          <p14:tracePt t="1235301" x="8763000" y="3948113"/>
          <p14:tracePt t="1235309" x="8858250" y="3827463"/>
          <p14:tracePt t="1235317" x="8923338" y="3724275"/>
          <p14:tracePt t="1235325" x="8970963" y="3629025"/>
          <p14:tracePt t="1235333" x="9034463" y="3516313"/>
          <p14:tracePt t="1235341" x="9090025" y="3421063"/>
          <p14:tracePt t="1235349" x="9169400" y="3294063"/>
          <p14:tracePt t="1235357" x="9242425" y="3165475"/>
          <p14:tracePt t="1235365" x="9274175" y="3062288"/>
          <p14:tracePt t="1235373" x="9313863" y="2959100"/>
          <p14:tracePt t="1235381" x="9345613" y="2870200"/>
          <p14:tracePt t="1235390" x="9369425" y="2759075"/>
          <p14:tracePt t="1235397" x="9385300" y="2695575"/>
          <p14:tracePt t="1235405" x="9385300" y="2608263"/>
          <p14:tracePt t="1235413" x="9385300" y="2535238"/>
          <p14:tracePt t="1235421" x="9385300" y="2463800"/>
          <p14:tracePt t="1235429" x="9385300" y="2416175"/>
          <p14:tracePt t="1235438" x="9377363" y="2352675"/>
          <p14:tracePt t="1235445" x="9321800" y="2265363"/>
          <p14:tracePt t="1235455" x="9290050" y="2176463"/>
          <p14:tracePt t="1235461" x="9250363" y="2089150"/>
          <p14:tracePt t="1235471" x="9193213" y="1970088"/>
          <p14:tracePt t="1235477" x="9137650" y="1881188"/>
          <p14:tracePt t="1235485" x="9082088" y="1793875"/>
          <p14:tracePt t="1235493" x="9050338" y="1706563"/>
          <p14:tracePt t="1235501" x="9018588" y="1635125"/>
          <p14:tracePt t="1235509" x="8986838" y="1587500"/>
          <p14:tracePt t="1235517" x="8931275" y="1522413"/>
          <p14:tracePt t="1235525" x="8915400" y="1482725"/>
          <p14:tracePt t="1235533" x="8891588" y="1443038"/>
          <p14:tracePt t="1235541" x="8858250" y="1419225"/>
          <p14:tracePt t="1235549" x="8826500" y="1379538"/>
          <p14:tracePt t="1235557" x="8818563" y="1355725"/>
          <p14:tracePt t="1235565" x="8794750" y="1323975"/>
          <p14:tracePt t="1235573" x="8747125" y="1276350"/>
          <p14:tracePt t="1235581" x="8715375" y="1244600"/>
          <p14:tracePt t="1235590" x="8667750" y="1212850"/>
          <p14:tracePt t="1235597" x="8628063" y="1187450"/>
          <p14:tracePt t="1235605" x="8596313" y="1171575"/>
          <p14:tracePt t="1235613" x="8548688" y="1139825"/>
          <p14:tracePt t="1235621" x="8467725" y="1092200"/>
          <p14:tracePt t="1235629" x="8396288" y="1060450"/>
          <p14:tracePt t="1235638" x="8332788" y="1028700"/>
          <p14:tracePt t="1235645" x="8277225" y="1004888"/>
          <p14:tracePt t="1235655" x="8205788" y="965200"/>
          <p14:tracePt t="1235661" x="8140700" y="949325"/>
          <p14:tracePt t="1235671" x="8101013" y="933450"/>
          <p14:tracePt t="1235677" x="8045450" y="901700"/>
          <p14:tracePt t="1235685" x="7997825" y="893763"/>
          <p14:tracePt t="1235693" x="7966075" y="877888"/>
          <p14:tracePt t="1235701" x="7934325" y="877888"/>
          <p14:tracePt t="1235709" x="7910513" y="862013"/>
          <p14:tracePt t="1235717" x="7894638" y="862013"/>
          <p14:tracePt t="1235725" x="7870825" y="862013"/>
          <p14:tracePt t="1235733" x="7847013" y="862013"/>
          <p14:tracePt t="1235749" x="7839075" y="862013"/>
          <p14:tracePt t="1235757" x="7829550" y="862013"/>
          <p14:tracePt t="1235765" x="7813675" y="862013"/>
          <p14:tracePt t="1235773" x="7789863" y="862013"/>
          <p14:tracePt t="1235781" x="7766050" y="862013"/>
          <p14:tracePt t="1235790" x="7742238" y="862013"/>
          <p14:tracePt t="1235797" x="7702550" y="862013"/>
          <p14:tracePt t="1235805" x="7670800" y="862013"/>
          <p14:tracePt t="1235813" x="7639050" y="862013"/>
          <p14:tracePt t="1235821" x="7575550" y="862013"/>
          <p14:tracePt t="1235829" x="7535863" y="862013"/>
          <p14:tracePt t="1235838" x="7504113" y="852488"/>
          <p14:tracePt t="1235845" x="7439025" y="852488"/>
          <p14:tracePt t="1235854" x="7415213" y="836613"/>
          <p14:tracePt t="1235861" x="7375525" y="836613"/>
          <p14:tracePt t="1235871" x="7351713" y="836613"/>
          <p14:tracePt t="1235877" x="7327900" y="836613"/>
          <p14:tracePt t="1235885" x="7312025" y="836613"/>
          <p14:tracePt t="1235893" x="7288213" y="836613"/>
          <p14:tracePt t="1235966" x="7264400" y="836613"/>
          <p14:tracePt t="1235974" x="7256463" y="836613"/>
          <p14:tracePt t="1235981" x="7240588" y="828675"/>
          <p14:tracePt t="1235989" x="7208838" y="820738"/>
          <p14:tracePt t="1235997" x="7192963" y="820738"/>
          <p14:tracePt t="1236005" x="7169150" y="820738"/>
          <p14:tracePt t="1236013" x="7145338" y="812800"/>
          <p14:tracePt t="1236021" x="7119938" y="812800"/>
          <p14:tracePt t="1236029" x="7112000" y="812800"/>
          <p14:tracePt t="1236038" x="7104063" y="812800"/>
          <p14:tracePt t="1236045" x="7096125" y="812800"/>
          <p14:tracePt t="1236061" x="7080250" y="812800"/>
          <p14:tracePt t="1236077" x="7056438" y="796925"/>
          <p14:tracePt t="1236085" x="7048500" y="796925"/>
          <p14:tracePt t="1236093" x="7040563" y="796925"/>
          <p14:tracePt t="1236109" x="7032625" y="796925"/>
          <p14:tracePt t="1236125" x="7024688" y="788988"/>
          <p14:tracePt t="1236238" x="7016750" y="788988"/>
          <p14:tracePt t="1236678" x="6992938" y="788988"/>
          <p14:tracePt t="1236689" x="6985000" y="788988"/>
          <p14:tracePt t="1236694" x="6977063" y="788988"/>
          <p14:tracePt t="1236701" x="6961188" y="788988"/>
          <p14:tracePt t="1236709" x="6945313" y="781050"/>
          <p14:tracePt t="1236725" x="6929438" y="781050"/>
          <p14:tracePt t="1236733" x="6921500" y="781050"/>
          <p14:tracePt t="1236741" x="6913563" y="781050"/>
          <p14:tracePt t="1236749" x="6897688" y="773113"/>
          <p14:tracePt t="1236765" x="6889750" y="773113"/>
          <p14:tracePt t="1236781" x="6873875" y="765175"/>
          <p14:tracePt t="1236789" x="6873875" y="757238"/>
          <p14:tracePt t="1236797" x="6858000" y="757238"/>
          <p14:tracePt t="1236806" x="6834188" y="757238"/>
          <p14:tracePt t="1236821" x="6826250" y="757238"/>
          <p14:tracePt t="1236828" x="6810375" y="757238"/>
          <p14:tracePt t="1236838" x="6802438" y="749300"/>
          <p14:tracePt t="1236845" x="6794500" y="749300"/>
          <p14:tracePt t="1236861" x="6784975" y="749300"/>
          <p14:tracePt t="1236877" x="6777038" y="749300"/>
          <p14:tracePt t="1236893" x="6753225" y="749300"/>
          <p14:tracePt t="1236900" x="6745288" y="749300"/>
          <p14:tracePt t="1236909" x="6713538" y="733425"/>
          <p14:tracePt t="1236917" x="6673850" y="725488"/>
          <p14:tracePt t="1236925" x="6642100" y="725488"/>
          <p14:tracePt t="1236933" x="6610350" y="725488"/>
          <p14:tracePt t="1236941" x="6570663" y="717550"/>
          <p14:tracePt t="1236948" x="6554788" y="709613"/>
          <p14:tracePt t="1236957" x="6530975" y="709613"/>
          <p14:tracePt t="1236964" x="6507163" y="709613"/>
          <p14:tracePt t="1236973" x="6499225" y="709613"/>
          <p14:tracePt t="1236980" x="6483350" y="693738"/>
          <p14:tracePt t="1236989" x="6467475" y="693738"/>
          <p14:tracePt t="1237005" x="6442075" y="693738"/>
          <p14:tracePt t="1237013" x="6426200" y="693738"/>
          <p14:tracePt t="1237021" x="6418263" y="693738"/>
          <p14:tracePt t="1237029" x="6394450" y="693738"/>
          <p14:tracePt t="1237038" x="6386513" y="693738"/>
          <p14:tracePt t="1237044" x="6378575" y="693738"/>
          <p14:tracePt t="1237055" x="6362700" y="693738"/>
          <p14:tracePt t="1237060" x="6354763" y="693738"/>
          <p14:tracePt t="1237077" x="6346825" y="693738"/>
          <p14:tracePt t="1237093" x="6330950" y="693738"/>
          <p14:tracePt t="1237100" x="6323013" y="693738"/>
          <p14:tracePt t="1237117" x="6299200" y="693738"/>
          <p14:tracePt t="1237125" x="6291263" y="693738"/>
          <p14:tracePt t="1237133" x="6267450" y="693738"/>
          <p14:tracePt t="1237141" x="6259513" y="693738"/>
          <p14:tracePt t="1237148" x="6243638" y="693738"/>
          <p14:tracePt t="1237157" x="6235700" y="693738"/>
          <p14:tracePt t="1237164" x="6211888" y="693738"/>
          <p14:tracePt t="1237173" x="6203950" y="693738"/>
          <p14:tracePt t="1237180" x="6188075" y="693738"/>
          <p14:tracePt t="1237205" x="6180138" y="693738"/>
          <p14:tracePt t="1237229" x="6172200" y="693738"/>
          <p14:tracePt t="1237237" x="6164263" y="693738"/>
          <p14:tracePt t="1237255" x="6148388" y="693738"/>
          <p14:tracePt t="1237261" x="6140450" y="693738"/>
          <p14:tracePt t="1237270" x="6132513" y="693738"/>
          <p14:tracePt t="1237277" x="6116638" y="693738"/>
          <p14:tracePt t="1237445" x="6108700" y="701675"/>
          <p14:tracePt t="1237461" x="6091238" y="701675"/>
          <p14:tracePt t="1237471" x="6083300" y="701675"/>
          <p14:tracePt t="1237477" x="6067425" y="701675"/>
          <p14:tracePt t="1249460" x="6164263" y="701675"/>
          <p14:tracePt t="1249468" x="6323013" y="701675"/>
          <p14:tracePt t="1249476" x="6442075" y="717550"/>
          <p14:tracePt t="1249484" x="6515100" y="733425"/>
          <p14:tracePt t="1249492" x="6538913" y="733425"/>
          <p14:tracePt t="1249500" x="6546850" y="733425"/>
          <p14:tracePt t="1249643" x="6554788" y="741363"/>
          <p14:tracePt t="1249651" x="6554788" y="757238"/>
          <p14:tracePt t="1249659" x="6554788" y="765175"/>
          <p14:tracePt t="1249667" x="6554788" y="788988"/>
          <p14:tracePt t="1249676" x="6554788" y="796925"/>
          <p14:tracePt t="1249683" x="6546850" y="804863"/>
          <p14:tracePt t="1249691" x="6538913" y="812800"/>
          <p14:tracePt t="1249708" x="6530975" y="820738"/>
          <p14:tracePt t="1249811" x="6523038" y="828675"/>
          <p14:tracePt t="1249827" x="6515100" y="828675"/>
          <p14:tracePt t="1249836" x="6507163" y="828675"/>
          <p14:tracePt t="1249859" x="6491288" y="828675"/>
          <p14:tracePt t="1249883" x="6475413" y="836613"/>
          <p14:tracePt t="1249899" x="6467475" y="836613"/>
          <p14:tracePt t="1249947" x="6451600" y="836613"/>
          <p14:tracePt t="1249971" x="6442075" y="836613"/>
          <p14:tracePt t="1249995" x="6434138" y="836613"/>
          <p14:tracePt t="1250267" x="6418263" y="836613"/>
          <p14:tracePt t="1250427" x="6410325" y="836613"/>
          <p14:tracePt t="1250764" x="6402388" y="828675"/>
          <p14:tracePt t="1250773" x="6394450" y="820738"/>
          <p14:tracePt t="1250780" x="6394450" y="812800"/>
          <p14:tracePt t="1250790" x="6386513" y="812800"/>
          <p14:tracePt t="1250795" x="6378575" y="812800"/>
          <p14:tracePt t="1250804" x="6370638" y="804863"/>
          <p14:tracePt t="1250811" x="6362700" y="796925"/>
          <p14:tracePt t="1250827" x="6346825" y="781050"/>
          <p14:tracePt t="1250859" x="6338888" y="781050"/>
          <p14:tracePt t="1250883" x="6330950" y="773113"/>
          <p14:tracePt t="1252403" x="6323013" y="773113"/>
          <p14:tracePt t="1252420" x="6315075" y="773113"/>
          <p14:tracePt t="1252443" x="6299200" y="781050"/>
          <p14:tracePt t="1252459" x="6283325" y="781050"/>
          <p14:tracePt t="1252483" x="6275388" y="788988"/>
          <p14:tracePt t="1252499" x="6275388" y="796925"/>
          <p14:tracePt t="1252515" x="6267450" y="796925"/>
          <p14:tracePt t="1252524" x="6267450" y="804863"/>
          <p14:tracePt t="1252531" x="6251575" y="812800"/>
          <p14:tracePt t="1252540" x="6251575" y="828675"/>
          <p14:tracePt t="1252547" x="6243638" y="844550"/>
          <p14:tracePt t="1252556" x="6227763" y="877888"/>
          <p14:tracePt t="1252563" x="6227763" y="901700"/>
          <p14:tracePt t="1252572" x="6227763" y="941388"/>
          <p14:tracePt t="1252579" x="6219825" y="965200"/>
          <p14:tracePt t="1252588" x="6219825" y="989013"/>
          <p14:tracePt t="1252595" x="6219825" y="1028700"/>
          <p14:tracePt t="1252606" x="6203950" y="1076325"/>
          <p14:tracePt t="1252611" x="6203950" y="1139825"/>
          <p14:tracePt t="1252620" x="6203950" y="1179513"/>
          <p14:tracePt t="1252627" x="6188075" y="1252538"/>
          <p14:tracePt t="1252636" x="6188075" y="1316038"/>
          <p14:tracePt t="1252643" x="6188075" y="1419225"/>
          <p14:tracePt t="1252651" x="6188075" y="1547813"/>
          <p14:tracePt t="1252659" x="6188075" y="1762125"/>
          <p14:tracePt t="1252667" x="6188075" y="2041525"/>
          <p14:tracePt t="1252675" x="6188075" y="2392363"/>
          <p14:tracePt t="1252683" x="6188075" y="2759075"/>
          <p14:tracePt t="1252691" x="6188075" y="3165475"/>
          <p14:tracePt t="1252699" x="6188075" y="3595688"/>
          <p14:tracePt t="1252707" x="6188075" y="3987800"/>
          <p14:tracePt t="1252715" x="6188075" y="4225925"/>
          <p14:tracePt t="1252724" x="6188075" y="4402138"/>
          <p14:tracePt t="1252731" x="6188075" y="4489450"/>
          <p14:tracePt t="1252739" x="6188075" y="4529138"/>
          <p14:tracePt t="1252747" x="6188075" y="4537075"/>
          <p14:tracePt t="1252756" x="6188075" y="4552950"/>
          <p14:tracePt t="1252779" x="6188075" y="4568825"/>
          <p14:tracePt t="1252789" x="6180138" y="4576763"/>
          <p14:tracePt t="1252795" x="6156325" y="4616450"/>
          <p14:tracePt t="1252806" x="6156325" y="4681538"/>
          <p14:tracePt t="1252811" x="6140450" y="4752975"/>
          <p14:tracePt t="1252820" x="6140450" y="4848225"/>
          <p14:tracePt t="1252827" x="6140450" y="4951413"/>
          <p14:tracePt t="1252836" x="6140450" y="5048250"/>
          <p14:tracePt t="1252843" x="6140450" y="5143500"/>
          <p14:tracePt t="1252851" x="6140450" y="5191125"/>
          <p14:tracePt t="1252859" x="6140450" y="5230813"/>
          <p14:tracePt t="1252867" x="6140450" y="5254625"/>
          <p14:tracePt t="1252883" x="6140450" y="5278438"/>
          <p14:tracePt t="1252891" x="6140450" y="5286375"/>
          <p14:tracePt t="1252924" x="6140450" y="5294313"/>
          <p14:tracePt t="1252940" x="6140450" y="5310188"/>
          <p14:tracePt t="1252955" x="6156325" y="5335588"/>
          <p14:tracePt t="1252963" x="6164263" y="5351463"/>
          <p14:tracePt t="1252971" x="6172200" y="5375275"/>
          <p14:tracePt t="1252979" x="6196013" y="5414963"/>
          <p14:tracePt t="1252989" x="6211888" y="5462588"/>
          <p14:tracePt t="1252995" x="6243638" y="5510213"/>
          <p14:tracePt t="1253006" x="6275388" y="5557838"/>
          <p14:tracePt t="1253011" x="6291263" y="5589588"/>
          <p14:tracePt t="1253020" x="6323013" y="5629275"/>
          <p14:tracePt t="1253027" x="6346825" y="5662613"/>
          <p14:tracePt t="1253035" x="6378575" y="5710238"/>
          <p14:tracePt t="1253043" x="6434138" y="5757863"/>
          <p14:tracePt t="1253051" x="6467475" y="5805488"/>
          <p14:tracePt t="1253059" x="6491288" y="5837238"/>
          <p14:tracePt t="1253067" x="6507163" y="5861050"/>
          <p14:tracePt t="1253075" x="6515100" y="5884863"/>
          <p14:tracePt t="1253099" x="6515100" y="5892800"/>
          <p14:tracePt t="1253107" x="6499225" y="5892800"/>
          <p14:tracePt t="1253115" x="6459538" y="5892800"/>
          <p14:tracePt t="1253124" x="6378575" y="5892800"/>
          <p14:tracePt t="1253131" x="6267450" y="5892800"/>
          <p14:tracePt t="1253139" x="6140450" y="5892800"/>
          <p14:tracePt t="1253147" x="6011863" y="5892800"/>
          <p14:tracePt t="1253156" x="5876925" y="5892800"/>
          <p14:tracePt t="1253163" x="5773738" y="5892800"/>
          <p14:tracePt t="1253176" x="5645150" y="5892800"/>
          <p14:tracePt t="1253180" x="5541963" y="5892800"/>
          <p14:tracePt t="1253189" x="5446713" y="5892800"/>
          <p14:tracePt t="1253195" x="5349875" y="5892800"/>
          <p14:tracePt t="1253204" x="5254625" y="5892800"/>
          <p14:tracePt t="1253211" x="5175250" y="5892800"/>
          <p14:tracePt t="1253219" x="5111750" y="5892800"/>
          <p14:tracePt t="1253226" x="5064125" y="5940425"/>
          <p14:tracePt t="1253234" x="4999038" y="5940425"/>
          <p14:tracePt t="1253243" x="4951413" y="5956300"/>
          <p14:tracePt t="1253250" x="4887913" y="5972175"/>
          <p14:tracePt t="1253259" x="4800600" y="5988050"/>
          <p14:tracePt t="1253266" x="4687888" y="6029325"/>
          <p14:tracePt t="1253275" x="4584700" y="6029325"/>
          <p14:tracePt t="1253283" x="4465638" y="6045200"/>
          <p14:tracePt t="1253291" x="4362450" y="6061075"/>
          <p14:tracePt t="1253298" x="4265613" y="6061075"/>
          <p14:tracePt t="1253307" x="4178300" y="6076950"/>
          <p14:tracePt t="1253315" x="4114800" y="6100763"/>
          <p14:tracePt t="1253323" x="4043363" y="6116638"/>
          <p14:tracePt t="1253332" x="4019550" y="6116638"/>
          <p14:tracePt t="1253339" x="3986213" y="6116638"/>
          <p14:tracePt t="1253347" x="3986213" y="6124575"/>
          <p14:tracePt t="1253411" x="3954463" y="6132513"/>
          <p14:tracePt t="1253419" x="3898900" y="6156325"/>
          <p14:tracePt t="1253427" x="3835400" y="6156325"/>
          <p14:tracePt t="1253435" x="3724275" y="6188075"/>
          <p14:tracePt t="1253443" x="3651250" y="6196013"/>
          <p14:tracePt t="1253451" x="3540125" y="6227763"/>
          <p14:tracePt t="1253459" x="3452813" y="6243638"/>
          <p14:tracePt t="1253467" x="3381375" y="6243638"/>
          <p14:tracePt t="1253475" x="3341688" y="6243638"/>
          <p14:tracePt t="1253483" x="3292475" y="6243638"/>
          <p14:tracePt t="1253491" x="3284538" y="6243638"/>
          <p14:tracePt t="1253595" x="3276600" y="6251575"/>
          <p14:tracePt t="1253987" x="3284538" y="6251575"/>
          <p14:tracePt t="1253995" x="3308350" y="6251575"/>
          <p14:tracePt t="1254005" x="3349625" y="6227763"/>
          <p14:tracePt t="1254011" x="3397250" y="6180138"/>
          <p14:tracePt t="1254020" x="3500438" y="6108700"/>
          <p14:tracePt t="1254027" x="3595688" y="6037263"/>
          <p14:tracePt t="1254036" x="3724275" y="5948363"/>
          <p14:tracePt t="1254043" x="3819525" y="5884863"/>
          <p14:tracePt t="1254051" x="3898900" y="5829300"/>
          <p14:tracePt t="1254059" x="3978275" y="5773738"/>
          <p14:tracePt t="1254067" x="4043363" y="5718175"/>
          <p14:tracePt t="1254075" x="4138613" y="5645150"/>
          <p14:tracePt t="1254083" x="4217988" y="5581650"/>
          <p14:tracePt t="1254091" x="4337050" y="5478463"/>
          <p14:tracePt t="1254099" x="4418013" y="5383213"/>
          <p14:tracePt t="1254108" x="4465638" y="5319713"/>
          <p14:tracePt t="1254115" x="4505325" y="5246688"/>
          <p14:tracePt t="1254124" x="4537075" y="5183188"/>
          <p14:tracePt t="1254131" x="4552950" y="5135563"/>
          <p14:tracePt t="1254139" x="4584700" y="5064125"/>
          <p14:tracePt t="1254147" x="4616450" y="5008563"/>
          <p14:tracePt t="1254158" x="4648200" y="4951413"/>
          <p14:tracePt t="1254163" x="4687888" y="4864100"/>
          <p14:tracePt t="1254173" x="4705350" y="4800600"/>
          <p14:tracePt t="1254179" x="4721225" y="4689475"/>
          <p14:tracePt t="1254188" x="4760913" y="4592638"/>
          <p14:tracePt t="1254194" x="4776788" y="4497388"/>
          <p14:tracePt t="1254205" x="4792663" y="4386263"/>
          <p14:tracePt t="1254210" x="4808538" y="4291013"/>
          <p14:tracePt t="1254219" x="4824413" y="4194175"/>
          <p14:tracePt t="1254226" x="4824413" y="4130675"/>
          <p14:tracePt t="1254234" x="4840288" y="4067175"/>
          <p14:tracePt t="1254243" x="4864100" y="3979863"/>
          <p14:tracePt t="1254250" x="4895850" y="3890963"/>
          <p14:tracePt t="1254259" x="4911725" y="3795713"/>
          <p14:tracePt t="1254266" x="4951413" y="3668713"/>
          <p14:tracePt t="1254274" x="4967288" y="3563938"/>
          <p14:tracePt t="1254283" x="4991100" y="3452813"/>
          <p14:tracePt t="1254290" x="4991100" y="3357563"/>
          <p14:tracePt t="1254298" x="5006975" y="3262313"/>
          <p14:tracePt t="1254307" x="5006975" y="3181350"/>
          <p14:tracePt t="1254314" x="5006975" y="3117850"/>
          <p14:tracePt t="1254323" x="5006975" y="3046413"/>
          <p14:tracePt t="1254330" x="5006975" y="3022600"/>
          <p14:tracePt t="1254340" x="5006975" y="3006725"/>
          <p14:tracePt t="1254346" x="5006975" y="2990850"/>
          <p14:tracePt t="1254355" x="4999038" y="2967038"/>
          <p14:tracePt t="1254363" x="4999038" y="2959100"/>
          <p14:tracePt t="1254372" x="4991100" y="2943225"/>
          <p14:tracePt t="1254378" x="4991100" y="2935288"/>
          <p14:tracePt t="1254388" x="4991100" y="2927350"/>
          <p14:tracePt t="1254394" x="4991100" y="2909888"/>
          <p14:tracePt t="1254405" x="4991100" y="2901950"/>
          <p14:tracePt t="1254410" x="4991100" y="2894013"/>
          <p14:tracePt t="1254426" x="4991100" y="2886075"/>
          <p14:tracePt t="1255491" x="4991100" y="2870200"/>
          <p14:tracePt t="1255563" x="4991100" y="2862263"/>
          <p14:tracePt t="1255573" x="4991100" y="2854325"/>
          <p14:tracePt t="1255579" x="4991100" y="2846388"/>
          <p14:tracePt t="1255590" x="4991100" y="2822575"/>
          <p14:tracePt t="1255594" x="4967288" y="2782888"/>
          <p14:tracePt t="1255604" x="4919663" y="2735263"/>
          <p14:tracePt t="1255610" x="4848225" y="2703513"/>
          <p14:tracePt t="1255618" x="4784725" y="2647950"/>
          <p14:tracePt t="1255626" x="4687888" y="2576513"/>
          <p14:tracePt t="1255634" x="4537075" y="2479675"/>
          <p14:tracePt t="1255642" x="4352925" y="2384425"/>
          <p14:tracePt t="1255650" x="4162425" y="2281238"/>
          <p14:tracePt t="1255658" x="3906838" y="2120900"/>
          <p14:tracePt t="1255666" x="3627438" y="1962150"/>
          <p14:tracePt t="1255674" x="3333750" y="1817688"/>
          <p14:tracePt t="1255682" x="2998788" y="1666875"/>
          <p14:tracePt t="1255690" x="2751138" y="1522413"/>
          <p14:tracePt t="1255698" x="2495550" y="1379538"/>
          <p14:tracePt t="1255707" x="2239963" y="1244600"/>
          <p14:tracePt t="1255714" x="2033588" y="1139825"/>
          <p14:tracePt t="1255723" x="1865313" y="1044575"/>
          <p14:tracePt t="1255730" x="1714500" y="965200"/>
          <p14:tracePt t="1255739" x="1627188" y="909638"/>
          <p14:tracePt t="1255746" x="1538288" y="852488"/>
          <p14:tracePt t="1255755" x="1466850" y="812800"/>
          <p14:tracePt t="1255762" x="1411288" y="781050"/>
          <p14:tracePt t="1255771" x="1363663" y="749300"/>
          <p14:tracePt t="1255778" x="1339850" y="717550"/>
          <p14:tracePt t="1255787" x="1308100" y="693738"/>
          <p14:tracePt t="1255794" x="1284288" y="677863"/>
          <p14:tracePt t="1255804" x="1252538" y="646113"/>
          <p14:tracePt t="1255810" x="1228725" y="638175"/>
          <p14:tracePt t="1255818" x="1195388" y="606425"/>
          <p14:tracePt t="1255826" x="1147763" y="574675"/>
          <p14:tracePt t="1255834" x="1100138" y="542925"/>
          <p14:tracePt t="1255842" x="1036638" y="509588"/>
          <p14:tracePt t="1255850" x="965200" y="477838"/>
          <p14:tracePt t="1255858" x="917575" y="422275"/>
          <p14:tracePt t="1255866" x="844550" y="390525"/>
          <p14:tracePt t="1255874" x="765175" y="350838"/>
          <p14:tracePt t="1255882" x="717550" y="295275"/>
          <p14:tracePt t="1255890" x="654050" y="255588"/>
          <p14:tracePt t="1255898" x="590550" y="207963"/>
          <p14:tracePt t="1255907" x="542925" y="176213"/>
          <p14:tracePt t="1255914" x="493713" y="142875"/>
          <p14:tracePt t="1255923" x="430213" y="103188"/>
          <p14:tracePt t="1255930" x="382588" y="71438"/>
          <p14:tracePt t="1255939" x="311150" y="39688"/>
          <p14:tracePt t="1255946" x="247650" y="7938"/>
        </p14:tracePtLst>
      </p14:laserTraceLst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0</Words>
  <Application>Microsoft Office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 Fauq</dc:creator>
  <cp:lastModifiedBy>Abdul Fauq</cp:lastModifiedBy>
  <cp:revision>8</cp:revision>
  <dcterms:created xsi:type="dcterms:W3CDTF">2020-03-17T02:23:35Z</dcterms:created>
  <dcterms:modified xsi:type="dcterms:W3CDTF">2020-05-10T11:34:37Z</dcterms:modified>
</cp:coreProperties>
</file>